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330" r:id="rId5"/>
    <p:sldId id="359" r:id="rId6"/>
    <p:sldId id="307" r:id="rId7"/>
    <p:sldId id="311" r:id="rId8"/>
    <p:sldId id="312" r:id="rId9"/>
    <p:sldId id="315" r:id="rId10"/>
    <p:sldId id="316" r:id="rId11"/>
    <p:sldId id="317" r:id="rId12"/>
    <p:sldId id="318" r:id="rId13"/>
    <p:sldId id="360" r:id="rId14"/>
    <p:sldId id="325" r:id="rId15"/>
    <p:sldId id="356" r:id="rId16"/>
    <p:sldId id="327" r:id="rId17"/>
    <p:sldId id="328" r:id="rId18"/>
    <p:sldId id="329" r:id="rId19"/>
    <p:sldId id="337" r:id="rId20"/>
    <p:sldId id="345" r:id="rId21"/>
    <p:sldId id="358" r:id="rId22"/>
    <p:sldId id="361" r:id="rId23"/>
    <p:sldId id="306" r:id="rId24"/>
    <p:sldId id="346" r:id="rId25"/>
    <p:sldId id="367" r:id="rId26"/>
    <p:sldId id="368" r:id="rId27"/>
    <p:sldId id="369" r:id="rId28"/>
    <p:sldId id="370" r:id="rId29"/>
    <p:sldId id="371" r:id="rId30"/>
    <p:sldId id="362" r:id="rId31"/>
    <p:sldId id="281" r:id="rId32"/>
    <p:sldId id="373" r:id="rId33"/>
    <p:sldId id="374" r:id="rId34"/>
    <p:sldId id="375" r:id="rId35"/>
    <p:sldId id="376" r:id="rId36"/>
    <p:sldId id="377" r:id="rId37"/>
    <p:sldId id="372" r:id="rId38"/>
    <p:sldId id="363" r:id="rId39"/>
    <p:sldId id="319" r:id="rId40"/>
    <p:sldId id="320" r:id="rId41"/>
    <p:sldId id="364" r:id="rId42"/>
    <p:sldId id="341" r:id="rId43"/>
    <p:sldId id="342" r:id="rId44"/>
    <p:sldId id="343" r:id="rId45"/>
    <p:sldId id="313" r:id="rId46"/>
    <p:sldId id="365" r:id="rId47"/>
    <p:sldId id="310" r:id="rId48"/>
    <p:sldId id="347" r:id="rId49"/>
    <p:sldId id="348" r:id="rId50"/>
    <p:sldId id="349" r:id="rId51"/>
    <p:sldId id="350" r:id="rId52"/>
    <p:sldId id="366" r:id="rId53"/>
    <p:sldId id="352" r:id="rId54"/>
    <p:sldId id="354" r:id="rId55"/>
    <p:sldId id="353" r:id="rId56"/>
    <p:sldId id="355" r:id="rId57"/>
    <p:sldId id="303" r:id="rId5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F54"/>
    <a:srgbClr val="FFAC8B"/>
    <a:srgbClr val="525252"/>
    <a:srgbClr val="00FF00"/>
    <a:srgbClr val="FF3F44"/>
    <a:srgbClr val="FFE21A"/>
    <a:srgbClr val="D1FFE6"/>
    <a:srgbClr val="F6DADA"/>
    <a:srgbClr val="AEFCD9"/>
    <a:srgbClr val="FBF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098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44" y="1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radarChart>
        <c:radarStyle val="filled"/>
        <c:varyColors val="0"/>
        <c:ser>
          <c:idx val="0"/>
          <c:order val="0"/>
          <c:spPr>
            <a:solidFill>
              <a:schemeClr val="accent1">
                <a:lumMod val="20000"/>
                <a:lumOff val="80000"/>
                <a:alpha val="80000"/>
              </a:schemeClr>
            </a:solidFill>
            <a:ln w="25400" cmpd="sng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cat>
            <c:strRef>
              <c:f>工作表1!$A$2:$A$6</c:f>
              <c:strCache>
                <c:ptCount val="5"/>
                <c:pt idx="0">
                  <c:v>連段傷害</c:v>
                </c:pt>
                <c:pt idx="1">
                  <c:v>最高傷害</c:v>
                </c:pt>
                <c:pt idx="2">
                  <c:v>攻擊距離</c:v>
                </c:pt>
                <c:pt idx="3">
                  <c:v>移動速度</c:v>
                </c:pt>
                <c:pt idx="4">
                  <c:v>操作難度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4</c:v>
                </c:pt>
                <c:pt idx="1">
                  <c:v>2</c:v>
                </c:pt>
                <c:pt idx="2">
                  <c:v>2</c:v>
                </c:pt>
                <c:pt idx="3">
                  <c:v>4</c:v>
                </c:pt>
                <c:pt idx="4">
                  <c:v>1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工作表1!$B$1</c15:sqref>
                        </c15:formulaRef>
                      </c:ext>
                    </c:extLst>
                    <c:strCache>
                      <c:ptCount val="1"/>
                      <c:pt idx="0">
                        <c:v>數列 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92D6-4920-AEED-C407C6775D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9070560"/>
        <c:axId val="1349073056"/>
      </c:radarChart>
      <c:catAx>
        <c:axId val="1349070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1" i="0" u="none" strike="noStrike" kern="1200" baseline="0">
                <a:ln w="9525" cap="flat" cmpd="dbl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63500">
                    <a:schemeClr val="bg1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3056"/>
        <c:crosses val="autoZero"/>
        <c:auto val="1"/>
        <c:lblAlgn val="ctr"/>
        <c:lblOffset val="100"/>
        <c:noMultiLvlLbl val="0"/>
      </c:catAx>
      <c:valAx>
        <c:axId val="1349073056"/>
        <c:scaling>
          <c:orientation val="minMax"/>
          <c:max val="5"/>
          <c:min val="0"/>
        </c:scaling>
        <c:delete val="0"/>
        <c:axPos val="l"/>
        <c:majorGridlines>
          <c:spPr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one"/>
        <c:spPr>
          <a:noFill/>
          <a:ln w="15875">
            <a:solidFill>
              <a:schemeClr val="tx2">
                <a:lumMod val="60000"/>
                <a:lumOff val="40000"/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0560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 b="0">
          <a:effectLst>
            <a:glow rad="101600">
              <a:schemeClr val="accent1">
                <a:lumMod val="20000"/>
                <a:lumOff val="80000"/>
                <a:alpha val="60000"/>
              </a:schemeClr>
            </a:glow>
          </a:effectLst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radarChart>
        <c:radarStyle val="filled"/>
        <c:varyColors val="0"/>
        <c:ser>
          <c:idx val="0"/>
          <c:order val="0"/>
          <c:spPr>
            <a:solidFill>
              <a:schemeClr val="accent1">
                <a:lumMod val="20000"/>
                <a:lumOff val="80000"/>
                <a:alpha val="80000"/>
              </a:schemeClr>
            </a:solidFill>
            <a:ln w="25400" cmpd="sng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cat>
            <c:strRef>
              <c:f>工作表1!$A$2:$A$6</c:f>
              <c:strCache>
                <c:ptCount val="5"/>
                <c:pt idx="0">
                  <c:v>連段傷害</c:v>
                </c:pt>
                <c:pt idx="1">
                  <c:v>最高傷害</c:v>
                </c:pt>
                <c:pt idx="2">
                  <c:v>攻擊距離</c:v>
                </c:pt>
                <c:pt idx="3">
                  <c:v>移動速度</c:v>
                </c:pt>
                <c:pt idx="4">
                  <c:v>操作難度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2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工作表1!$B$1</c15:sqref>
                        </c15:formulaRef>
                      </c:ext>
                    </c:extLst>
                    <c:strCache>
                      <c:ptCount val="1"/>
                      <c:pt idx="0">
                        <c:v>數列 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F3A2-468E-B01E-6F5ED1DB20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9070560"/>
        <c:axId val="1349073056"/>
      </c:radarChart>
      <c:catAx>
        <c:axId val="1349070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1" i="0" u="none" strike="noStrike" kern="1200" baseline="0">
                <a:ln w="9525" cap="flat" cmpd="dbl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63500">
                    <a:schemeClr val="bg1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3056"/>
        <c:crosses val="autoZero"/>
        <c:auto val="1"/>
        <c:lblAlgn val="ctr"/>
        <c:lblOffset val="100"/>
        <c:noMultiLvlLbl val="0"/>
      </c:catAx>
      <c:valAx>
        <c:axId val="1349073056"/>
        <c:scaling>
          <c:orientation val="minMax"/>
          <c:max val="5"/>
          <c:min val="0"/>
        </c:scaling>
        <c:delete val="0"/>
        <c:axPos val="l"/>
        <c:majorGridlines>
          <c:spPr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one"/>
        <c:spPr>
          <a:noFill/>
          <a:ln w="15875">
            <a:solidFill>
              <a:schemeClr val="tx2">
                <a:lumMod val="60000"/>
                <a:lumOff val="40000"/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0560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 b="0">
          <a:effectLst>
            <a:glow rad="101600">
              <a:schemeClr val="accent1">
                <a:lumMod val="20000"/>
                <a:lumOff val="80000"/>
                <a:alpha val="60000"/>
              </a:schemeClr>
            </a:glow>
          </a:effectLst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radarChart>
        <c:radarStyle val="filled"/>
        <c:varyColors val="0"/>
        <c:ser>
          <c:idx val="0"/>
          <c:order val="0"/>
          <c:spPr>
            <a:solidFill>
              <a:schemeClr val="accent1">
                <a:lumMod val="20000"/>
                <a:lumOff val="80000"/>
                <a:alpha val="80000"/>
              </a:schemeClr>
            </a:solidFill>
            <a:ln w="25400" cmpd="sng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cat>
            <c:strRef>
              <c:f>工作表1!$A$2:$A$6</c:f>
              <c:strCache>
                <c:ptCount val="5"/>
                <c:pt idx="0">
                  <c:v>連段傷害</c:v>
                </c:pt>
                <c:pt idx="1">
                  <c:v>最高傷害</c:v>
                </c:pt>
                <c:pt idx="2">
                  <c:v>攻擊距離</c:v>
                </c:pt>
                <c:pt idx="3">
                  <c:v>移動速度</c:v>
                </c:pt>
                <c:pt idx="4">
                  <c:v>操作難度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1</c:v>
                </c:pt>
                <c:pt idx="1">
                  <c:v>5</c:v>
                </c:pt>
                <c:pt idx="2">
                  <c:v>1</c:v>
                </c:pt>
                <c:pt idx="3">
                  <c:v>1</c:v>
                </c:pt>
                <c:pt idx="4">
                  <c:v>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工作表1!$B$1</c15:sqref>
                        </c15:formulaRef>
                      </c:ext>
                    </c:extLst>
                    <c:strCache>
                      <c:ptCount val="1"/>
                      <c:pt idx="0">
                        <c:v>數列 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FD05-4607-BF04-AF8013ED46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9070560"/>
        <c:axId val="1349073056"/>
      </c:radarChart>
      <c:catAx>
        <c:axId val="1349070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1" i="0" u="none" strike="noStrike" kern="1200" baseline="0">
                <a:ln w="9525" cap="flat" cmpd="dbl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63500">
                    <a:schemeClr val="bg1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3056"/>
        <c:crosses val="autoZero"/>
        <c:auto val="1"/>
        <c:lblAlgn val="ctr"/>
        <c:lblOffset val="100"/>
        <c:noMultiLvlLbl val="0"/>
      </c:catAx>
      <c:valAx>
        <c:axId val="1349073056"/>
        <c:scaling>
          <c:orientation val="minMax"/>
          <c:max val="5"/>
          <c:min val="0"/>
        </c:scaling>
        <c:delete val="0"/>
        <c:axPos val="l"/>
        <c:majorGridlines>
          <c:spPr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one"/>
        <c:spPr>
          <a:noFill/>
          <a:ln w="15875">
            <a:solidFill>
              <a:schemeClr val="tx2">
                <a:lumMod val="60000"/>
                <a:lumOff val="40000"/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0560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 b="0">
          <a:effectLst>
            <a:glow rad="101600">
              <a:schemeClr val="accent1">
                <a:lumMod val="20000"/>
                <a:lumOff val="80000"/>
                <a:alpha val="60000"/>
              </a:schemeClr>
            </a:glow>
          </a:effectLst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radarChart>
        <c:radarStyle val="filled"/>
        <c:varyColors val="0"/>
        <c:ser>
          <c:idx val="0"/>
          <c:order val="0"/>
          <c:spPr>
            <a:solidFill>
              <a:schemeClr val="accent1">
                <a:lumMod val="20000"/>
                <a:lumOff val="80000"/>
                <a:alpha val="80000"/>
              </a:schemeClr>
            </a:solidFill>
            <a:ln w="25400" cmpd="sng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cat>
            <c:strRef>
              <c:f>工作表1!$A$2:$A$6</c:f>
              <c:strCache>
                <c:ptCount val="5"/>
                <c:pt idx="0">
                  <c:v>連段傷害</c:v>
                </c:pt>
                <c:pt idx="1">
                  <c:v>最高傷害</c:v>
                </c:pt>
                <c:pt idx="2">
                  <c:v>攻擊距離</c:v>
                </c:pt>
                <c:pt idx="3">
                  <c:v>移動速度</c:v>
                </c:pt>
                <c:pt idx="4">
                  <c:v>操作難度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工作表1!$B$1</c15:sqref>
                        </c15:formulaRef>
                      </c:ext>
                    </c:extLst>
                    <c:strCache>
                      <c:ptCount val="1"/>
                      <c:pt idx="0">
                        <c:v>數列 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1EBE-4667-B8D9-BCE4815C15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9070560"/>
        <c:axId val="1349073056"/>
      </c:radarChart>
      <c:catAx>
        <c:axId val="1349070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1" i="0" u="none" strike="noStrike" kern="1200" baseline="0">
                <a:ln w="9525" cap="flat" cmpd="dbl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63500">
                    <a:schemeClr val="bg1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3056"/>
        <c:crosses val="autoZero"/>
        <c:auto val="1"/>
        <c:lblAlgn val="ctr"/>
        <c:lblOffset val="100"/>
        <c:noMultiLvlLbl val="0"/>
      </c:catAx>
      <c:valAx>
        <c:axId val="1349073056"/>
        <c:scaling>
          <c:orientation val="minMax"/>
          <c:max val="5"/>
          <c:min val="0"/>
        </c:scaling>
        <c:delete val="0"/>
        <c:axPos val="l"/>
        <c:majorGridlines>
          <c:spPr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one"/>
        <c:spPr>
          <a:noFill/>
          <a:ln w="15875">
            <a:solidFill>
              <a:schemeClr val="tx2">
                <a:lumMod val="60000"/>
                <a:lumOff val="40000"/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0560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 b="0">
          <a:effectLst>
            <a:glow rad="101600">
              <a:schemeClr val="accent1">
                <a:lumMod val="20000"/>
                <a:lumOff val="80000"/>
                <a:alpha val="60000"/>
              </a:schemeClr>
            </a:glow>
          </a:effectLst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372502-6C74-463E-B1CA-7D1821E0231D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遊戲機制</a:t>
          </a:r>
        </a:p>
      </dgm:t>
    </dgm:pt>
    <dgm:pt modelId="{B9227CC7-C27F-4DF7-AC74-69FF72C4D7B7}" type="sibTrans" cxnId="{EF2A8301-9AEC-4429-A28E-E46FF995443D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402C3D9-6172-43C5-BB21-BB9645D9A2CE}" type="parTrans" cxnId="{EF2A8301-9AEC-4429-A28E-E46FF995443D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057699-7189-4238-89C8-E0F82D823533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遊戲數值</a:t>
          </a:r>
        </a:p>
      </dgm:t>
    </dgm:pt>
    <dgm:pt modelId="{90A26515-E9E7-4A4E-BBB5-6FED54DC8D85}" type="parTrans" cxnId="{8B3F6DAE-F522-4688-BDC8-458133C64D17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BC8B25-D7EF-4972-88D6-EF0412E9CA06}" type="sibTrans" cxnId="{8B3F6DAE-F522-4688-BDC8-458133C64D17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3A7A0D1-199E-49A1-A0CD-86FF8C19902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故事背景</a:t>
          </a:r>
        </a:p>
      </dgm:t>
    </dgm:pt>
    <dgm:pt modelId="{45E2B1BD-CF0F-43B7-BE45-4587C437DF5B}" type="parTrans" cxnId="{59B8AD34-A008-4EA1-8709-F50552454354}">
      <dgm:prSet/>
      <dgm:spPr/>
      <dgm:t>
        <a:bodyPr/>
        <a:lstStyle/>
        <a:p>
          <a:endParaRPr lang="zh-TW" altLang="en-US"/>
        </a:p>
      </dgm:t>
    </dgm:pt>
    <dgm:pt modelId="{F257D44B-2A02-4BBF-943C-C5989D7751ED}" type="sibTrans" cxnId="{59B8AD34-A008-4EA1-8709-F50552454354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9" custScaleX="18752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8"/>
      <dgm:spPr/>
    </dgm:pt>
    <dgm:pt modelId="{F6724BF6-D72D-49EE-ABE1-E0DDD34BB6A6}" type="pres">
      <dgm:prSet presAssocID="{BBBC95EA-5E00-4700-A9DB-AB8B3103F42B}" presName="connectorText" presStyleLbl="sibTrans1D1" presStyleIdx="0" presStyleCnt="8"/>
      <dgm:spPr/>
    </dgm:pt>
    <dgm:pt modelId="{2B707088-4B6E-4103-A4AF-2C0AEC35D110}" type="pres">
      <dgm:prSet presAssocID="{E4EE2E57-C5BF-46DF-9262-7EAE28261C99}" presName="node" presStyleLbl="node1" presStyleIdx="1" presStyleCnt="9" custScaleX="18752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8"/>
      <dgm:spPr/>
    </dgm:pt>
    <dgm:pt modelId="{677A256C-5C41-4F92-B647-3D353A27885A}" type="pres">
      <dgm:prSet presAssocID="{5B779A0E-E296-4F00-AABE-AA06F088F4DD}" presName="connectorText" presStyleLbl="sibTrans1D1" presStyleIdx="1" presStyleCnt="8"/>
      <dgm:spPr/>
    </dgm:pt>
    <dgm:pt modelId="{4E3FC25F-CFFB-470D-92D5-EF3D53B8C6A8}" type="pres">
      <dgm:prSet presAssocID="{63372502-6C74-463E-B1CA-7D1821E0231D}" presName="node" presStyleLbl="node1" presStyleIdx="2" presStyleCnt="9" custScaleX="187529">
        <dgm:presLayoutVars>
          <dgm:bulletEnabled val="1"/>
        </dgm:presLayoutVars>
      </dgm:prSet>
      <dgm:spPr/>
    </dgm:pt>
    <dgm:pt modelId="{2678B450-492A-4DDC-8807-92E3AEDC9AA6}" type="pres">
      <dgm:prSet presAssocID="{B9227CC7-C27F-4DF7-AC74-69FF72C4D7B7}" presName="sibTrans" presStyleLbl="sibTrans1D1" presStyleIdx="2" presStyleCnt="8"/>
      <dgm:spPr/>
    </dgm:pt>
    <dgm:pt modelId="{2B197621-0649-4847-9EBA-1F75FC4D2B8A}" type="pres">
      <dgm:prSet presAssocID="{B9227CC7-C27F-4DF7-AC74-69FF72C4D7B7}" presName="connectorText" presStyleLbl="sibTrans1D1" presStyleIdx="2" presStyleCnt="8"/>
      <dgm:spPr/>
    </dgm:pt>
    <dgm:pt modelId="{2562C205-DAEC-45CF-8D4C-CCB654F27FE4}" type="pres">
      <dgm:prSet presAssocID="{76A20E6C-0411-4242-AA1C-BFF6973BF64B}" presName="node" presStyleLbl="node1" presStyleIdx="3" presStyleCnt="9" custScaleX="187529">
        <dgm:presLayoutVars>
          <dgm:bulletEnabled val="1"/>
        </dgm:presLayoutVars>
      </dgm:prSet>
      <dgm:spPr/>
    </dgm:pt>
    <dgm:pt modelId="{4DB0B2D8-7A35-4728-90DD-17299EF4C1EE}" type="pres">
      <dgm:prSet presAssocID="{37F4EAD7-651A-4D5D-9A35-267500A6F662}" presName="sibTrans" presStyleLbl="sibTrans1D1" presStyleIdx="3" presStyleCnt="8"/>
      <dgm:spPr/>
    </dgm:pt>
    <dgm:pt modelId="{CD09C298-50D9-48F4-B9EF-7782703FBE6F}" type="pres">
      <dgm:prSet presAssocID="{37F4EAD7-651A-4D5D-9A35-267500A6F662}" presName="connectorText" presStyleLbl="sibTrans1D1" presStyleIdx="3" presStyleCnt="8"/>
      <dgm:spPr/>
    </dgm:pt>
    <dgm:pt modelId="{20AD8937-844F-4CBB-8B78-5830B434E7C8}" type="pres">
      <dgm:prSet presAssocID="{53A7A0D1-199E-49A1-A0CD-86FF8C199026}" presName="node" presStyleLbl="node1" presStyleIdx="4" presStyleCnt="9" custScaleX="187529">
        <dgm:presLayoutVars>
          <dgm:bulletEnabled val="1"/>
        </dgm:presLayoutVars>
      </dgm:prSet>
      <dgm:spPr/>
    </dgm:pt>
    <dgm:pt modelId="{F62F454D-877E-40A1-9F7F-67D445C7C354}" type="pres">
      <dgm:prSet presAssocID="{F257D44B-2A02-4BBF-943C-C5989D7751ED}" presName="sibTrans" presStyleLbl="sibTrans1D1" presStyleIdx="4" presStyleCnt="8"/>
      <dgm:spPr/>
    </dgm:pt>
    <dgm:pt modelId="{0526A84A-8C30-4094-9458-8A30AEA8F2FE}" type="pres">
      <dgm:prSet presAssocID="{F257D44B-2A02-4BBF-943C-C5989D7751ED}" presName="connectorText" presStyleLbl="sibTrans1D1" presStyleIdx="4" presStyleCnt="8"/>
      <dgm:spPr/>
    </dgm:pt>
    <dgm:pt modelId="{E4AAF15C-8B96-40BD-9B01-11638C1BE2AA}" type="pres">
      <dgm:prSet presAssocID="{85648EF6-3720-4110-9869-A8B38A59A77C}" presName="node" presStyleLbl="node1" presStyleIdx="5" presStyleCnt="9" custScaleX="187529">
        <dgm:presLayoutVars>
          <dgm:bulletEnabled val="1"/>
        </dgm:presLayoutVars>
      </dgm:prSet>
      <dgm:spPr/>
    </dgm:pt>
    <dgm:pt modelId="{88294B21-1C59-4815-BED1-0402EA6B902B}" type="pres">
      <dgm:prSet presAssocID="{171E8B7B-8EFF-4457-A7CB-3BBC770CDFA5}" presName="sibTrans" presStyleLbl="sibTrans1D1" presStyleIdx="5" presStyleCnt="8"/>
      <dgm:spPr/>
    </dgm:pt>
    <dgm:pt modelId="{EDDCC83D-4306-4E72-BEA5-4EB9CBE27DE1}" type="pres">
      <dgm:prSet presAssocID="{171E8B7B-8EFF-4457-A7CB-3BBC770CDFA5}" presName="connectorText" presStyleLbl="sibTrans1D1" presStyleIdx="5" presStyleCnt="8"/>
      <dgm:spPr/>
    </dgm:pt>
    <dgm:pt modelId="{4C0A4D9A-E8F5-4053-B06E-E0FFF243D4DC}" type="pres">
      <dgm:prSet presAssocID="{E3E50903-9BE6-4594-89F8-43C3EDDA4A11}" presName="node" presStyleLbl="node1" presStyleIdx="6" presStyleCnt="9" custScaleX="187529">
        <dgm:presLayoutVars>
          <dgm:bulletEnabled val="1"/>
        </dgm:presLayoutVars>
      </dgm:prSet>
      <dgm:spPr/>
    </dgm:pt>
    <dgm:pt modelId="{F5764227-3D60-48C8-BA3F-B67239655789}" type="pres">
      <dgm:prSet presAssocID="{3D6D500F-056A-4A39-B46D-5D107F2D89BC}" presName="sibTrans" presStyleLbl="sibTrans1D1" presStyleIdx="6" presStyleCnt="8"/>
      <dgm:spPr/>
    </dgm:pt>
    <dgm:pt modelId="{DA7A25F5-2C34-475D-A5A9-FC9C244FE147}" type="pres">
      <dgm:prSet presAssocID="{3D6D500F-056A-4A39-B46D-5D107F2D89BC}" presName="connectorText" presStyleLbl="sibTrans1D1" presStyleIdx="6" presStyleCnt="8"/>
      <dgm:spPr/>
    </dgm:pt>
    <dgm:pt modelId="{690A11A5-E4F3-4C4C-8B65-6B4379DB61CB}" type="pres">
      <dgm:prSet presAssocID="{4AD01B0E-579A-40D1-AEEC-9B40879F60B9}" presName="node" presStyleLbl="node1" presStyleIdx="7" presStyleCnt="9" custScaleX="187529">
        <dgm:presLayoutVars>
          <dgm:bulletEnabled val="1"/>
        </dgm:presLayoutVars>
      </dgm:prSet>
      <dgm:spPr/>
    </dgm:pt>
    <dgm:pt modelId="{B7233CFB-1A2A-4CB8-87BE-A8E704BA741C}" type="pres">
      <dgm:prSet presAssocID="{F0B8E7CE-8F01-4059-AA71-2F057A775D7A}" presName="sibTrans" presStyleLbl="sibTrans1D1" presStyleIdx="7" presStyleCnt="8"/>
      <dgm:spPr/>
    </dgm:pt>
    <dgm:pt modelId="{A10EBAF8-C8B3-4018-A823-BE09E416ABD2}" type="pres">
      <dgm:prSet presAssocID="{F0B8E7CE-8F01-4059-AA71-2F057A775D7A}" presName="connectorText" presStyleLbl="sibTrans1D1" presStyleIdx="7" presStyleCnt="8"/>
      <dgm:spPr/>
    </dgm:pt>
    <dgm:pt modelId="{3788CFEC-E21C-4FA3-BD80-F8A7E2DC967B}" type="pres">
      <dgm:prSet presAssocID="{A6057699-7189-4238-89C8-E0F82D823533}" presName="node" presStyleLbl="node1" presStyleIdx="8" presStyleCnt="9" custScaleX="187529">
        <dgm:presLayoutVars>
          <dgm:bulletEnabled val="1"/>
        </dgm:presLayoutVars>
      </dgm:prSet>
      <dgm:spPr/>
    </dgm:pt>
  </dgm:ptLst>
  <dgm:cxnLst>
    <dgm:cxn modelId="{EF2A8301-9AEC-4429-A28E-E46FF995443D}" srcId="{8724ED28-120F-4F41-B021-333CB23330F6}" destId="{63372502-6C74-463E-B1CA-7D1821E0231D}" srcOrd="2" destOrd="0" parTransId="{B402C3D9-6172-43C5-BB21-BB9645D9A2CE}" sibTransId="{B9227CC7-C27F-4DF7-AC74-69FF72C4D7B7}"/>
    <dgm:cxn modelId="{5AD57F02-874B-468B-8323-86825E5FEE77}" type="presOf" srcId="{A6057699-7189-4238-89C8-E0F82D823533}" destId="{3788CFEC-E21C-4FA3-BD80-F8A7E2DC967B}" srcOrd="0" destOrd="0" presId="urn:microsoft.com/office/officeart/2005/8/layout/bProcess3"/>
    <dgm:cxn modelId="{AF327B18-22A0-4850-BEC2-AEE68EDC0452}" type="presOf" srcId="{B9227CC7-C27F-4DF7-AC74-69FF72C4D7B7}" destId="{2B197621-0649-4847-9EBA-1F75FC4D2B8A}" srcOrd="1" destOrd="0" presId="urn:microsoft.com/office/officeart/2005/8/layout/bProcess3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1C0C471F-5C57-4643-A0FD-DEF7F1C8E423}" type="presOf" srcId="{B9227CC7-C27F-4DF7-AC74-69FF72C4D7B7}" destId="{2678B450-492A-4DDC-8807-92E3AEDC9AA6}" srcOrd="0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3782E02C-F944-4997-A11A-E201A119A6D3}" srcId="{8724ED28-120F-4F41-B021-333CB23330F6}" destId="{4AD01B0E-579A-40D1-AEEC-9B40879F60B9}" srcOrd="7" destOrd="0" parTransId="{1900EF4D-922D-4998-B6FD-32FF863BB40F}" sibTransId="{F0B8E7CE-8F01-4059-AA71-2F057A775D7A}"/>
    <dgm:cxn modelId="{48161730-585D-456B-A7CB-DB1F5601BB67}" type="presOf" srcId="{53A7A0D1-199E-49A1-A0CD-86FF8C199026}" destId="{20AD8937-844F-4CBB-8B78-5830B434E7C8}" srcOrd="0" destOrd="0" presId="urn:microsoft.com/office/officeart/2005/8/layout/bProcess3"/>
    <dgm:cxn modelId="{59B8AD34-A008-4EA1-8709-F50552454354}" srcId="{8724ED28-120F-4F41-B021-333CB23330F6}" destId="{53A7A0D1-199E-49A1-A0CD-86FF8C199026}" srcOrd="4" destOrd="0" parTransId="{45E2B1BD-CF0F-43B7-BE45-4587C437DF5B}" sibTransId="{F257D44B-2A02-4BBF-943C-C5989D7751ED}"/>
    <dgm:cxn modelId="{7FBB873B-31E0-40B8-B98B-D2665356BDD1}" type="presOf" srcId="{63372502-6C74-463E-B1CA-7D1821E0231D}" destId="{4E3FC25F-CFFB-470D-92D5-EF3D53B8C6A8}" srcOrd="0" destOrd="0" presId="urn:microsoft.com/office/officeart/2005/8/layout/bProcess3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91B98C42-3DD3-4A2E-968C-6D952F5D5EA3}" srcId="{8724ED28-120F-4F41-B021-333CB23330F6}" destId="{76A20E6C-0411-4242-AA1C-BFF6973BF64B}" srcOrd="3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C672CB4C-F89E-4B50-AA50-AD86B0425604}" srcId="{8724ED28-120F-4F41-B021-333CB23330F6}" destId="{E3E50903-9BE6-4594-89F8-43C3EDDA4A11}" srcOrd="6" destOrd="0" parTransId="{C6011DCB-6051-4C3C-8417-7CBD75D2A6E5}" sibTransId="{3D6D500F-056A-4A39-B46D-5D107F2D89BC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5C3D7057-F0D7-44C2-B3B2-A511D68782EC}" type="presOf" srcId="{F257D44B-2A02-4BBF-943C-C5989D7751ED}" destId="{0526A84A-8C30-4094-9458-8A30AEA8F2FE}" srcOrd="1" destOrd="0" presId="urn:microsoft.com/office/officeart/2005/8/layout/bProcess3"/>
    <dgm:cxn modelId="{3C84BA80-F3E2-43BC-A858-1793A0AF9427}" srcId="{8724ED28-120F-4F41-B021-333CB23330F6}" destId="{85648EF6-3720-4110-9869-A8B38A59A77C}" srcOrd="5" destOrd="0" parTransId="{5AA38B6B-1B0E-4024-BC0D-18EA60EF442E}" sibTransId="{171E8B7B-8EFF-4457-A7CB-3BBC770CDFA5}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8B3F6DAE-F522-4688-BDC8-458133C64D17}" srcId="{8724ED28-120F-4F41-B021-333CB23330F6}" destId="{A6057699-7189-4238-89C8-E0F82D823533}" srcOrd="8" destOrd="0" parTransId="{90A26515-E9E7-4A4E-BBB5-6FED54DC8D85}" sibTransId="{D1BC8B25-D7EF-4972-88D6-EF0412E9CA06}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B01EB1E6-FCF2-4989-8A89-375155ACFDB8}" type="presOf" srcId="{F257D44B-2A02-4BBF-943C-C5989D7751ED}" destId="{F62F454D-877E-40A1-9F7F-67D445C7C354}" srcOrd="0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EC8924FF-5AFC-46E6-836B-DBDBEB2547D7}" type="presParOf" srcId="{A605D2DE-0E98-4656-8C46-67A9D41FEFBF}" destId="{4E3FC25F-CFFB-470D-92D5-EF3D53B8C6A8}" srcOrd="4" destOrd="0" presId="urn:microsoft.com/office/officeart/2005/8/layout/bProcess3"/>
    <dgm:cxn modelId="{C4367E74-4D53-421D-8B9B-AFF69B6D11AB}" type="presParOf" srcId="{A605D2DE-0E98-4656-8C46-67A9D41FEFBF}" destId="{2678B450-492A-4DDC-8807-92E3AEDC9AA6}" srcOrd="5" destOrd="0" presId="urn:microsoft.com/office/officeart/2005/8/layout/bProcess3"/>
    <dgm:cxn modelId="{3B45BB5E-FF52-4D20-A9E5-5B3B490BA561}" type="presParOf" srcId="{2678B450-492A-4DDC-8807-92E3AEDC9AA6}" destId="{2B197621-0649-4847-9EBA-1F75FC4D2B8A}" srcOrd="0" destOrd="0" presId="urn:microsoft.com/office/officeart/2005/8/layout/bProcess3"/>
    <dgm:cxn modelId="{570E6342-64F6-4020-8AC0-E33B7731BE8E}" type="presParOf" srcId="{A605D2DE-0E98-4656-8C46-67A9D41FEFBF}" destId="{2562C205-DAEC-45CF-8D4C-CCB654F27FE4}" srcOrd="6" destOrd="0" presId="urn:microsoft.com/office/officeart/2005/8/layout/bProcess3"/>
    <dgm:cxn modelId="{C8C23F49-5CA4-4381-9033-48FD98CF130E}" type="presParOf" srcId="{A605D2DE-0E98-4656-8C46-67A9D41FEFBF}" destId="{4DB0B2D8-7A35-4728-90DD-17299EF4C1EE}" srcOrd="7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355A510A-7BAD-4A9C-AFD7-98A2E17EBABD}" type="presParOf" srcId="{A605D2DE-0E98-4656-8C46-67A9D41FEFBF}" destId="{20AD8937-844F-4CBB-8B78-5830B434E7C8}" srcOrd="8" destOrd="0" presId="urn:microsoft.com/office/officeart/2005/8/layout/bProcess3"/>
    <dgm:cxn modelId="{7F10DC9C-ED3E-4098-8C81-52F92A2F217F}" type="presParOf" srcId="{A605D2DE-0E98-4656-8C46-67A9D41FEFBF}" destId="{F62F454D-877E-40A1-9F7F-67D445C7C354}" srcOrd="9" destOrd="0" presId="urn:microsoft.com/office/officeart/2005/8/layout/bProcess3"/>
    <dgm:cxn modelId="{932FC89D-D99E-4C9A-BE82-AE1DC4195711}" type="presParOf" srcId="{F62F454D-877E-40A1-9F7F-67D445C7C354}" destId="{0526A84A-8C30-4094-9458-8A30AEA8F2FE}" srcOrd="0" destOrd="0" presId="urn:microsoft.com/office/officeart/2005/8/layout/bProcess3"/>
    <dgm:cxn modelId="{16EB7F62-1542-4DFD-BCD3-C4A06DB805DA}" type="presParOf" srcId="{A605D2DE-0E98-4656-8C46-67A9D41FEFBF}" destId="{E4AAF15C-8B96-40BD-9B01-11638C1BE2AA}" srcOrd="10" destOrd="0" presId="urn:microsoft.com/office/officeart/2005/8/layout/bProcess3"/>
    <dgm:cxn modelId="{757BF61E-8029-4DF2-888F-07E96BF62002}" type="presParOf" srcId="{A605D2DE-0E98-4656-8C46-67A9D41FEFBF}" destId="{88294B21-1C59-4815-BED1-0402EA6B902B}" srcOrd="11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12" destOrd="0" presId="urn:microsoft.com/office/officeart/2005/8/layout/bProcess3"/>
    <dgm:cxn modelId="{DF10ACEC-F0BE-477F-B1FA-995EC5A73AD0}" type="presParOf" srcId="{A605D2DE-0E98-4656-8C46-67A9D41FEFBF}" destId="{F5764227-3D60-48C8-BA3F-B67239655789}" srcOrd="13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251FBB0D-11BA-4AD6-9A19-BB530779CE96}" type="presParOf" srcId="{A605D2DE-0E98-4656-8C46-67A9D41FEFBF}" destId="{690A11A5-E4F3-4C4C-8B65-6B4379DB61CB}" srcOrd="14" destOrd="0" presId="urn:microsoft.com/office/officeart/2005/8/layout/bProcess3"/>
    <dgm:cxn modelId="{20FCA338-F3F4-4B48-A6A9-DAF27659294F}" type="presParOf" srcId="{A605D2DE-0E98-4656-8C46-67A9D41FEFBF}" destId="{B7233CFB-1A2A-4CB8-87BE-A8E704BA741C}" srcOrd="15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A71087C5-E979-4E60-864D-EDDDD01A2CD9}" type="presParOf" srcId="{A605D2DE-0E98-4656-8C46-67A9D41FEFBF}" destId="{3788CFEC-E21C-4FA3-BD80-F8A7E2DC967B}" srcOrd="1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0CA2468-6833-41A1-A0D6-5B3B052EFC0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7D21C202-205F-48B5-870B-68EE79F04513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8</a:t>
          </a:r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年前：外星種族大量遷離</a:t>
          </a:r>
        </a:p>
      </dgm:t>
    </dgm:pt>
    <dgm:pt modelId="{B4FEF13B-C738-481F-A352-2131E08E2F40}" type="parTrans" cxnId="{3C37800E-74C3-4099-BE10-583308D2D86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3B60556-69D1-4EFE-8B72-241E7ABD4A27}" type="sibTrans" cxnId="{3C37800E-74C3-4099-BE10-583308D2D86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029BB2-5B43-4633-8608-CB6CB0D0AC20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1</a:t>
          </a:r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年前：政權正式轉移人類</a:t>
          </a:r>
        </a:p>
      </dgm:t>
    </dgm:pt>
    <dgm:pt modelId="{FDAA3508-9C4D-4591-B7DF-AA7AAF171946}" type="parTrans" cxnId="{5F2A0369-6111-45D5-8391-021B8EF696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B6A683-0FD5-4A3B-9F80-094A70435827}" type="sibTrans" cxnId="{5F2A0369-6111-45D5-8391-021B8EF696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296DDCE-90FD-48CF-9B58-92F775687BDD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地球上外星種族減少，為身分增加不少宗教色彩</a:t>
          </a:r>
        </a:p>
      </dgm:t>
    </dgm:pt>
    <dgm:pt modelId="{3FCEE34D-0264-497A-8DDB-A5BBA56355AC}" type="parTrans" cxnId="{F543A9C1-A7C7-47D2-B144-B2094B134380}">
      <dgm:prSet/>
      <dgm:spPr/>
      <dgm:t>
        <a:bodyPr/>
        <a:lstStyle/>
        <a:p>
          <a:endParaRPr lang="zh-TW" altLang="en-US"/>
        </a:p>
      </dgm:t>
    </dgm:pt>
    <dgm:pt modelId="{CEEFB695-E156-4A3D-BF19-C3BCB46F38FE}" type="sibTrans" cxnId="{F543A9C1-A7C7-47D2-B144-B2094B134380}">
      <dgm:prSet/>
      <dgm:spPr/>
      <dgm:t>
        <a:bodyPr/>
        <a:lstStyle/>
        <a:p>
          <a:endParaRPr lang="zh-TW" altLang="en-US"/>
        </a:p>
      </dgm:t>
    </dgm:pt>
    <dgm:pt modelId="{357B49B0-DE65-481C-97B0-300BC26830A7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外星種族宣布放寬統治</a:t>
          </a:r>
        </a:p>
      </dgm:t>
    </dgm:pt>
    <dgm:pt modelId="{A368C5B7-BE04-4D71-86A3-E1EA78212147}" type="sibTrans" cxnId="{6C6140B1-2FF8-41A4-B482-B3A3BD3F314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FF646AB-9B97-4CDD-912F-88979D0D78B2}" type="parTrans" cxnId="{6C6140B1-2FF8-41A4-B482-B3A3BD3F314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AD894F-89C4-4BFB-83C2-A8AD7C33E600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en-US" altLang="zh-TW" sz="2000" kern="1200" dirty="0">
              <a:solidFill>
                <a:prstClr val="black">
                  <a:lumMod val="65000"/>
                  <a:lumOff val="3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1</a:t>
          </a:r>
          <a:r>
            <a:rPr lang="zh-TW" altLang="en-US" sz="2000" kern="1200" dirty="0">
              <a:solidFill>
                <a:prstClr val="black">
                  <a:lumMod val="65000"/>
                  <a:lumOff val="3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個月前：反抗派正式成立</a:t>
          </a:r>
        </a:p>
      </dgm:t>
    </dgm:pt>
    <dgm:pt modelId="{A5953F79-2361-4FCF-A2AB-CCD176CDBE37}" type="parTrans" cxnId="{9E0F4FE4-8AC8-429A-8466-379C306FF501}">
      <dgm:prSet/>
      <dgm:spPr/>
      <dgm:t>
        <a:bodyPr/>
        <a:lstStyle/>
        <a:p>
          <a:endParaRPr lang="zh-TW" altLang="en-US"/>
        </a:p>
      </dgm:t>
    </dgm:pt>
    <dgm:pt modelId="{64CA816C-EE65-44B2-94A2-FE78E1615625}" type="sibTrans" cxnId="{9E0F4FE4-8AC8-429A-8466-379C306FF501}">
      <dgm:prSet/>
      <dgm:spPr/>
      <dgm:t>
        <a:bodyPr/>
        <a:lstStyle/>
        <a:p>
          <a:endParaRPr lang="zh-TW" altLang="en-US"/>
        </a:p>
      </dgm:t>
    </dgm:pt>
    <dgm:pt modelId="{FE8202FF-34ED-497D-AC76-F1D13BAF54D4}">
      <dgm:prSet phldrT="[文字]" custT="1"/>
      <dgm:spPr>
        <a:noFill/>
        <a:ln>
          <a:noFill/>
        </a:ln>
      </dgm:spPr>
      <dgm:t>
        <a:bodyPr/>
        <a:lstStyle/>
        <a:p>
          <a:r>
            <a:rPr lang="zh-TW" alt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許多人類開始思考自己的存在與立場</a:t>
          </a:r>
        </a:p>
      </dgm:t>
    </dgm:pt>
    <dgm:pt modelId="{BE0C3FDE-9018-4D4E-BC8D-2D27548E8252}" type="parTrans" cxnId="{B0D8CD8D-106D-4DBC-9A64-B4B0872375A3}">
      <dgm:prSet/>
      <dgm:spPr/>
      <dgm:t>
        <a:bodyPr/>
        <a:lstStyle/>
        <a:p>
          <a:endParaRPr lang="zh-TW" altLang="en-US"/>
        </a:p>
      </dgm:t>
    </dgm:pt>
    <dgm:pt modelId="{C6CAF03F-C1D2-4BBF-A74C-0457B964E8F5}" type="sibTrans" cxnId="{B0D8CD8D-106D-4DBC-9A64-B4B0872375A3}">
      <dgm:prSet/>
      <dgm:spPr/>
      <dgm:t>
        <a:bodyPr/>
        <a:lstStyle/>
        <a:p>
          <a:endParaRPr lang="zh-TW" altLang="en-US"/>
        </a:p>
      </dgm:t>
    </dgm:pt>
    <dgm:pt modelId="{11C78067-5F67-40AD-A1F0-677D4072E53E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部分執行權開始轉向崇尚派</a:t>
          </a:r>
        </a:p>
      </dgm:t>
    </dgm:pt>
    <dgm:pt modelId="{0EEF576D-1267-41D8-923A-5489757D5D5D}" type="sibTrans" cxnId="{9E5FFB79-5E80-4717-B070-246B0B5CBE4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8D8F10F-51B1-4ADE-A29D-371DAEBC0D56}" type="parTrans" cxnId="{9E5FFB79-5E80-4717-B070-246B0B5CBE4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42231B7-37DE-4A44-B9CA-C7920B35208E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成立燃晶學院並要求崇尚派不得干涉其他勢力存在</a:t>
          </a:r>
        </a:p>
      </dgm:t>
    </dgm:pt>
    <dgm:pt modelId="{CA65E3B1-FFB7-4CE6-AC90-47221D7D3D7A}" type="parTrans" cxnId="{E3C602CB-D46E-4EC4-A5DD-B615138DA5DA}">
      <dgm:prSet/>
      <dgm:spPr/>
      <dgm:t>
        <a:bodyPr/>
        <a:lstStyle/>
        <a:p>
          <a:endParaRPr lang="zh-TW" altLang="en-US"/>
        </a:p>
      </dgm:t>
    </dgm:pt>
    <dgm:pt modelId="{8E41C21E-477C-4FAF-8B9A-96EFA7626966}" type="sibTrans" cxnId="{E3C602CB-D46E-4EC4-A5DD-B615138DA5DA}">
      <dgm:prSet/>
      <dgm:spPr/>
      <dgm:t>
        <a:bodyPr/>
        <a:lstStyle/>
        <a:p>
          <a:endParaRPr lang="zh-TW" altLang="en-US"/>
        </a:p>
      </dgm:t>
    </dgm:pt>
    <dgm:pt modelId="{A0C8BCC7-66D8-45F6-AC23-B2C05F5A8326}" type="pres">
      <dgm:prSet presAssocID="{E0CA2468-6833-41A1-A0D6-5B3B052EFC0C}" presName="linear" presStyleCnt="0">
        <dgm:presLayoutVars>
          <dgm:animLvl val="lvl"/>
          <dgm:resizeHandles val="exact"/>
        </dgm:presLayoutVars>
      </dgm:prSet>
      <dgm:spPr/>
    </dgm:pt>
    <dgm:pt modelId="{B8A7F244-C602-43C3-900E-1B86CB514F0F}" type="pres">
      <dgm:prSet presAssocID="{7D21C202-205F-48B5-870B-68EE79F0451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B6465AB-8F26-4A26-8D5B-5651BF8A9BC5}" type="pres">
      <dgm:prSet presAssocID="{7D21C202-205F-48B5-870B-68EE79F04513}" presName="childText" presStyleLbl="revTx" presStyleIdx="0" presStyleCnt="3">
        <dgm:presLayoutVars>
          <dgm:bulletEnabled val="1"/>
        </dgm:presLayoutVars>
      </dgm:prSet>
      <dgm:spPr/>
    </dgm:pt>
    <dgm:pt modelId="{776F6804-F836-4900-A7C8-DC05CB401C1B}" type="pres">
      <dgm:prSet presAssocID="{26029BB2-5B43-4633-8608-CB6CB0D0AC2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0640097-A408-445C-95A6-4F0A540DDDF9}" type="pres">
      <dgm:prSet presAssocID="{26029BB2-5B43-4633-8608-CB6CB0D0AC20}" presName="childText" presStyleLbl="revTx" presStyleIdx="1" presStyleCnt="3">
        <dgm:presLayoutVars>
          <dgm:bulletEnabled val="1"/>
        </dgm:presLayoutVars>
      </dgm:prSet>
      <dgm:spPr/>
    </dgm:pt>
    <dgm:pt modelId="{B8C74DE2-C711-431F-AE48-65412DF86783}" type="pres">
      <dgm:prSet presAssocID="{CCAD894F-89C4-4BFB-83C2-A8AD7C33E60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6485BBF-D9B4-4A91-9232-E7D954E8EE85}" type="pres">
      <dgm:prSet presAssocID="{CCAD894F-89C4-4BFB-83C2-A8AD7C33E600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48D29601-33F4-443D-838B-0DCA1BBCA32C}" type="presOf" srcId="{A42231B7-37DE-4A44-B9CA-C7920B35208E}" destId="{B0640097-A408-445C-95A6-4F0A540DDDF9}" srcOrd="0" destOrd="1" presId="urn:microsoft.com/office/officeart/2005/8/layout/vList2"/>
    <dgm:cxn modelId="{3C37800E-74C3-4099-BE10-583308D2D868}" srcId="{E0CA2468-6833-41A1-A0D6-5B3B052EFC0C}" destId="{7D21C202-205F-48B5-870B-68EE79F04513}" srcOrd="0" destOrd="0" parTransId="{B4FEF13B-C738-481F-A352-2131E08E2F40}" sibTransId="{C3B60556-69D1-4EFE-8B72-241E7ABD4A27}"/>
    <dgm:cxn modelId="{D7EC8B14-4605-42DA-A217-C3686C75D219}" type="presOf" srcId="{E0CA2468-6833-41A1-A0D6-5B3B052EFC0C}" destId="{A0C8BCC7-66D8-45F6-AC23-B2C05F5A8326}" srcOrd="0" destOrd="0" presId="urn:microsoft.com/office/officeart/2005/8/layout/vList2"/>
    <dgm:cxn modelId="{A47FD42A-CE82-4B3D-89AC-F3FBEE367524}" type="presOf" srcId="{C296DDCE-90FD-48CF-9B58-92F775687BDD}" destId="{9B6465AB-8F26-4A26-8D5B-5651BF8A9BC5}" srcOrd="0" destOrd="1" presId="urn:microsoft.com/office/officeart/2005/8/layout/vList2"/>
    <dgm:cxn modelId="{BF254130-97EA-4455-9165-E26C58A8D5C7}" type="presOf" srcId="{CCAD894F-89C4-4BFB-83C2-A8AD7C33E600}" destId="{B8C74DE2-C711-431F-AE48-65412DF86783}" srcOrd="0" destOrd="0" presId="urn:microsoft.com/office/officeart/2005/8/layout/vList2"/>
    <dgm:cxn modelId="{5F2A0369-6111-45D5-8391-021B8EF6963C}" srcId="{E0CA2468-6833-41A1-A0D6-5B3B052EFC0C}" destId="{26029BB2-5B43-4633-8608-CB6CB0D0AC20}" srcOrd="1" destOrd="0" parTransId="{FDAA3508-9C4D-4591-B7DF-AA7AAF171946}" sibTransId="{79B6A683-0FD5-4A3B-9F80-094A70435827}"/>
    <dgm:cxn modelId="{9E5FFB79-5E80-4717-B070-246B0B5CBE4A}" srcId="{7D21C202-205F-48B5-870B-68EE79F04513}" destId="{11C78067-5F67-40AD-A1F0-677D4072E53E}" srcOrd="0" destOrd="0" parTransId="{D8D8F10F-51B1-4ADE-A29D-371DAEBC0D56}" sibTransId="{0EEF576D-1267-41D8-923A-5489757D5D5D}"/>
    <dgm:cxn modelId="{C757FE85-91FC-4EC3-997F-E6CDB012065B}" type="presOf" srcId="{7D21C202-205F-48B5-870B-68EE79F04513}" destId="{B8A7F244-C602-43C3-900E-1B86CB514F0F}" srcOrd="0" destOrd="0" presId="urn:microsoft.com/office/officeart/2005/8/layout/vList2"/>
    <dgm:cxn modelId="{B0D8CD8D-106D-4DBC-9A64-B4B0872375A3}" srcId="{CCAD894F-89C4-4BFB-83C2-A8AD7C33E600}" destId="{FE8202FF-34ED-497D-AC76-F1D13BAF54D4}" srcOrd="0" destOrd="0" parTransId="{BE0C3FDE-9018-4D4E-BC8D-2D27548E8252}" sibTransId="{C6CAF03F-C1D2-4BBF-A74C-0457B964E8F5}"/>
    <dgm:cxn modelId="{99E14E99-F2A7-4A93-8C01-9AA8BBD7A3FA}" type="presOf" srcId="{11C78067-5F67-40AD-A1F0-677D4072E53E}" destId="{9B6465AB-8F26-4A26-8D5B-5651BF8A9BC5}" srcOrd="0" destOrd="0" presId="urn:microsoft.com/office/officeart/2005/8/layout/vList2"/>
    <dgm:cxn modelId="{6C6140B1-2FF8-41A4-B482-B3A3BD3F3145}" srcId="{26029BB2-5B43-4633-8608-CB6CB0D0AC20}" destId="{357B49B0-DE65-481C-97B0-300BC26830A7}" srcOrd="0" destOrd="0" parTransId="{1FF646AB-9B97-4CDD-912F-88979D0D78B2}" sibTransId="{A368C5B7-BE04-4D71-86A3-E1EA78212147}"/>
    <dgm:cxn modelId="{F543A9C1-A7C7-47D2-B144-B2094B134380}" srcId="{7D21C202-205F-48B5-870B-68EE79F04513}" destId="{C296DDCE-90FD-48CF-9B58-92F775687BDD}" srcOrd="1" destOrd="0" parTransId="{3FCEE34D-0264-497A-8DDB-A5BBA56355AC}" sibTransId="{CEEFB695-E156-4A3D-BF19-C3BCB46F38FE}"/>
    <dgm:cxn modelId="{E3C602CB-D46E-4EC4-A5DD-B615138DA5DA}" srcId="{26029BB2-5B43-4633-8608-CB6CB0D0AC20}" destId="{A42231B7-37DE-4A44-B9CA-C7920B35208E}" srcOrd="1" destOrd="0" parTransId="{CA65E3B1-FFB7-4CE6-AC90-47221D7D3D7A}" sibTransId="{8E41C21E-477C-4FAF-8B9A-96EFA7626966}"/>
    <dgm:cxn modelId="{4CE5F6DB-6367-44E7-9A87-2D18D1D460F2}" type="presOf" srcId="{26029BB2-5B43-4633-8608-CB6CB0D0AC20}" destId="{776F6804-F836-4900-A7C8-DC05CB401C1B}" srcOrd="0" destOrd="0" presId="urn:microsoft.com/office/officeart/2005/8/layout/vList2"/>
    <dgm:cxn modelId="{9E0F4FE4-8AC8-429A-8466-379C306FF501}" srcId="{E0CA2468-6833-41A1-A0D6-5B3B052EFC0C}" destId="{CCAD894F-89C4-4BFB-83C2-A8AD7C33E600}" srcOrd="2" destOrd="0" parTransId="{A5953F79-2361-4FCF-A2AB-CCD176CDBE37}" sibTransId="{64CA816C-EE65-44B2-94A2-FE78E1615625}"/>
    <dgm:cxn modelId="{D54797F5-2AB6-4B17-A66C-E000E1CBBFB9}" type="presOf" srcId="{357B49B0-DE65-481C-97B0-300BC26830A7}" destId="{B0640097-A408-445C-95A6-4F0A540DDDF9}" srcOrd="0" destOrd="0" presId="urn:microsoft.com/office/officeart/2005/8/layout/vList2"/>
    <dgm:cxn modelId="{FC5BB1FD-0C15-4575-852A-F3DC9FAEA516}" type="presOf" srcId="{FE8202FF-34ED-497D-AC76-F1D13BAF54D4}" destId="{26485BBF-D9B4-4A91-9232-E7D954E8EE85}" srcOrd="0" destOrd="0" presId="urn:microsoft.com/office/officeart/2005/8/layout/vList2"/>
    <dgm:cxn modelId="{F8908B09-97E3-43A7-9BB9-441005CDB055}" type="presParOf" srcId="{A0C8BCC7-66D8-45F6-AC23-B2C05F5A8326}" destId="{B8A7F244-C602-43C3-900E-1B86CB514F0F}" srcOrd="0" destOrd="0" presId="urn:microsoft.com/office/officeart/2005/8/layout/vList2"/>
    <dgm:cxn modelId="{68566532-E01B-4EE1-AA96-2F2C0AC85C9E}" type="presParOf" srcId="{A0C8BCC7-66D8-45F6-AC23-B2C05F5A8326}" destId="{9B6465AB-8F26-4A26-8D5B-5651BF8A9BC5}" srcOrd="1" destOrd="0" presId="urn:microsoft.com/office/officeart/2005/8/layout/vList2"/>
    <dgm:cxn modelId="{BF770CBC-B95A-45FA-9C99-0663171521B3}" type="presParOf" srcId="{A0C8BCC7-66D8-45F6-AC23-B2C05F5A8326}" destId="{776F6804-F836-4900-A7C8-DC05CB401C1B}" srcOrd="2" destOrd="0" presId="urn:microsoft.com/office/officeart/2005/8/layout/vList2"/>
    <dgm:cxn modelId="{36DBF5A4-0778-43A8-8891-2926A17E440F}" type="presParOf" srcId="{A0C8BCC7-66D8-45F6-AC23-B2C05F5A8326}" destId="{B0640097-A408-445C-95A6-4F0A540DDDF9}" srcOrd="3" destOrd="0" presId="urn:microsoft.com/office/officeart/2005/8/layout/vList2"/>
    <dgm:cxn modelId="{626C4136-2985-4AF3-BDD4-F5C7455586BC}" type="presParOf" srcId="{A0C8BCC7-66D8-45F6-AC23-B2C05F5A8326}" destId="{B8C74DE2-C711-431F-AE48-65412DF86783}" srcOrd="4" destOrd="0" presId="urn:microsoft.com/office/officeart/2005/8/layout/vList2"/>
    <dgm:cxn modelId="{B8EB59CF-E499-4879-A60C-5F2CAB79BDE9}" type="presParOf" srcId="{A0C8BCC7-66D8-45F6-AC23-B2C05F5A8326}" destId="{26485BBF-D9B4-4A91-9232-E7D954E8EE85}" srcOrd="5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0CA2468-6833-41A1-A0D6-5B3B052EFC0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7D21C202-205F-48B5-870B-68EE79F04513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市集與住宅區</a:t>
          </a:r>
        </a:p>
      </dgm:t>
    </dgm:pt>
    <dgm:pt modelId="{B4FEF13B-C738-481F-A352-2131E08E2F40}" type="parTrans" cxnId="{3C37800E-74C3-4099-BE10-583308D2D86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3B60556-69D1-4EFE-8B72-241E7ABD4A27}" type="sibTrans" cxnId="{3C37800E-74C3-4099-BE10-583308D2D86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029BB2-5B43-4633-8608-CB6CB0D0AC20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主城城堡中</a:t>
          </a:r>
        </a:p>
      </dgm:t>
    </dgm:pt>
    <dgm:pt modelId="{FDAA3508-9C4D-4591-B7DF-AA7AAF171946}" type="parTrans" cxnId="{5F2A0369-6111-45D5-8391-021B8EF696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B6A683-0FD5-4A3B-9F80-094A70435827}" type="sibTrans" cxnId="{5F2A0369-6111-45D5-8391-021B8EF696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57B49B0-DE65-481C-97B0-300BC26830A7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反抗派闖入挑釁崇尚派</a:t>
          </a:r>
        </a:p>
      </dgm:t>
    </dgm:pt>
    <dgm:pt modelId="{A368C5B7-BE04-4D71-86A3-E1EA78212147}" type="sibTrans" cxnId="{6C6140B1-2FF8-41A4-B482-B3A3BD3F314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FF646AB-9B97-4CDD-912F-88979D0D78B2}" type="parTrans" cxnId="{6C6140B1-2FF8-41A4-B482-B3A3BD3F314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AD894F-89C4-4BFB-83C2-A8AD7C33E600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zh-TW" altLang="en-US" sz="2000" kern="1200" dirty="0">
              <a:solidFill>
                <a:prstClr val="black">
                  <a:lumMod val="65000"/>
                  <a:lumOff val="3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訓練場</a:t>
          </a:r>
        </a:p>
      </dgm:t>
    </dgm:pt>
    <dgm:pt modelId="{A5953F79-2361-4FCF-A2AB-CCD176CDBE37}" type="parTrans" cxnId="{9E0F4FE4-8AC8-429A-8466-379C306FF501}">
      <dgm:prSet/>
      <dgm:spPr/>
      <dgm:t>
        <a:bodyPr/>
        <a:lstStyle/>
        <a:p>
          <a:endParaRPr lang="zh-TW" altLang="en-US"/>
        </a:p>
      </dgm:t>
    </dgm:pt>
    <dgm:pt modelId="{64CA816C-EE65-44B2-94A2-FE78E1615625}" type="sibTrans" cxnId="{9E0F4FE4-8AC8-429A-8466-379C306FF501}">
      <dgm:prSet/>
      <dgm:spPr/>
      <dgm:t>
        <a:bodyPr/>
        <a:lstStyle/>
        <a:p>
          <a:endParaRPr lang="zh-TW" altLang="en-US"/>
        </a:p>
      </dgm:t>
    </dgm:pt>
    <dgm:pt modelId="{FE8202FF-34ED-497D-AC76-F1D13BAF54D4}">
      <dgm:prSet phldrT="[文字]" custT="1"/>
      <dgm:spPr>
        <a:noFill/>
        <a:ln>
          <a:noFill/>
        </a:ln>
      </dgm:spPr>
      <dgm:t>
        <a:bodyPr/>
        <a:lstStyle/>
        <a:p>
          <a:r>
            <a:rPr lang="zh-TW" alt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由崇尚派與反抗派共同管理，平時的訓練場所</a:t>
          </a:r>
        </a:p>
      </dgm:t>
    </dgm:pt>
    <dgm:pt modelId="{BE0C3FDE-9018-4D4E-BC8D-2D27548E8252}" type="parTrans" cxnId="{B0D8CD8D-106D-4DBC-9A64-B4B0872375A3}">
      <dgm:prSet/>
      <dgm:spPr/>
      <dgm:t>
        <a:bodyPr/>
        <a:lstStyle/>
        <a:p>
          <a:endParaRPr lang="zh-TW" altLang="en-US"/>
        </a:p>
      </dgm:t>
    </dgm:pt>
    <dgm:pt modelId="{C6CAF03F-C1D2-4BBF-A74C-0457B964E8F5}" type="sibTrans" cxnId="{B0D8CD8D-106D-4DBC-9A64-B4B0872375A3}">
      <dgm:prSet/>
      <dgm:spPr/>
      <dgm:t>
        <a:bodyPr/>
        <a:lstStyle/>
        <a:p>
          <a:endParaRPr lang="zh-TW" altLang="en-US"/>
        </a:p>
      </dgm:t>
    </dgm:pt>
    <dgm:pt modelId="{11C78067-5F67-40AD-A1F0-677D4072E53E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崇尚派與反抗派的首次交戰地點</a:t>
          </a:r>
        </a:p>
      </dgm:t>
    </dgm:pt>
    <dgm:pt modelId="{0EEF576D-1267-41D8-923A-5489757D5D5D}" type="sibTrans" cxnId="{9E5FFB79-5E80-4717-B070-246B0B5CBE4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8D8F10F-51B1-4ADE-A29D-371DAEBC0D56}" type="parTrans" cxnId="{9E5FFB79-5E80-4717-B070-246B0B5CBE4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0C8BCC7-66D8-45F6-AC23-B2C05F5A8326}" type="pres">
      <dgm:prSet presAssocID="{E0CA2468-6833-41A1-A0D6-5B3B052EFC0C}" presName="linear" presStyleCnt="0">
        <dgm:presLayoutVars>
          <dgm:animLvl val="lvl"/>
          <dgm:resizeHandles val="exact"/>
        </dgm:presLayoutVars>
      </dgm:prSet>
      <dgm:spPr/>
    </dgm:pt>
    <dgm:pt modelId="{B8A7F244-C602-43C3-900E-1B86CB514F0F}" type="pres">
      <dgm:prSet presAssocID="{7D21C202-205F-48B5-870B-68EE79F0451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B6465AB-8F26-4A26-8D5B-5651BF8A9BC5}" type="pres">
      <dgm:prSet presAssocID="{7D21C202-205F-48B5-870B-68EE79F04513}" presName="childText" presStyleLbl="revTx" presStyleIdx="0" presStyleCnt="3">
        <dgm:presLayoutVars>
          <dgm:bulletEnabled val="1"/>
        </dgm:presLayoutVars>
      </dgm:prSet>
      <dgm:spPr/>
    </dgm:pt>
    <dgm:pt modelId="{776F6804-F836-4900-A7C8-DC05CB401C1B}" type="pres">
      <dgm:prSet presAssocID="{26029BB2-5B43-4633-8608-CB6CB0D0AC2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0640097-A408-445C-95A6-4F0A540DDDF9}" type="pres">
      <dgm:prSet presAssocID="{26029BB2-5B43-4633-8608-CB6CB0D0AC20}" presName="childText" presStyleLbl="revTx" presStyleIdx="1" presStyleCnt="3">
        <dgm:presLayoutVars>
          <dgm:bulletEnabled val="1"/>
        </dgm:presLayoutVars>
      </dgm:prSet>
      <dgm:spPr/>
    </dgm:pt>
    <dgm:pt modelId="{B8C74DE2-C711-431F-AE48-65412DF86783}" type="pres">
      <dgm:prSet presAssocID="{CCAD894F-89C4-4BFB-83C2-A8AD7C33E60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6485BBF-D9B4-4A91-9232-E7D954E8EE85}" type="pres">
      <dgm:prSet presAssocID="{CCAD894F-89C4-4BFB-83C2-A8AD7C33E600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3C37800E-74C3-4099-BE10-583308D2D868}" srcId="{E0CA2468-6833-41A1-A0D6-5B3B052EFC0C}" destId="{7D21C202-205F-48B5-870B-68EE79F04513}" srcOrd="0" destOrd="0" parTransId="{B4FEF13B-C738-481F-A352-2131E08E2F40}" sibTransId="{C3B60556-69D1-4EFE-8B72-241E7ABD4A27}"/>
    <dgm:cxn modelId="{D7EC8B14-4605-42DA-A217-C3686C75D219}" type="presOf" srcId="{E0CA2468-6833-41A1-A0D6-5B3B052EFC0C}" destId="{A0C8BCC7-66D8-45F6-AC23-B2C05F5A8326}" srcOrd="0" destOrd="0" presId="urn:microsoft.com/office/officeart/2005/8/layout/vList2"/>
    <dgm:cxn modelId="{BF254130-97EA-4455-9165-E26C58A8D5C7}" type="presOf" srcId="{CCAD894F-89C4-4BFB-83C2-A8AD7C33E600}" destId="{B8C74DE2-C711-431F-AE48-65412DF86783}" srcOrd="0" destOrd="0" presId="urn:microsoft.com/office/officeart/2005/8/layout/vList2"/>
    <dgm:cxn modelId="{5F2A0369-6111-45D5-8391-021B8EF6963C}" srcId="{E0CA2468-6833-41A1-A0D6-5B3B052EFC0C}" destId="{26029BB2-5B43-4633-8608-CB6CB0D0AC20}" srcOrd="1" destOrd="0" parTransId="{FDAA3508-9C4D-4591-B7DF-AA7AAF171946}" sibTransId="{79B6A683-0FD5-4A3B-9F80-094A70435827}"/>
    <dgm:cxn modelId="{9E5FFB79-5E80-4717-B070-246B0B5CBE4A}" srcId="{7D21C202-205F-48B5-870B-68EE79F04513}" destId="{11C78067-5F67-40AD-A1F0-677D4072E53E}" srcOrd="0" destOrd="0" parTransId="{D8D8F10F-51B1-4ADE-A29D-371DAEBC0D56}" sibTransId="{0EEF576D-1267-41D8-923A-5489757D5D5D}"/>
    <dgm:cxn modelId="{C757FE85-91FC-4EC3-997F-E6CDB012065B}" type="presOf" srcId="{7D21C202-205F-48B5-870B-68EE79F04513}" destId="{B8A7F244-C602-43C3-900E-1B86CB514F0F}" srcOrd="0" destOrd="0" presId="urn:microsoft.com/office/officeart/2005/8/layout/vList2"/>
    <dgm:cxn modelId="{B0D8CD8D-106D-4DBC-9A64-B4B0872375A3}" srcId="{CCAD894F-89C4-4BFB-83C2-A8AD7C33E600}" destId="{FE8202FF-34ED-497D-AC76-F1D13BAF54D4}" srcOrd="0" destOrd="0" parTransId="{BE0C3FDE-9018-4D4E-BC8D-2D27548E8252}" sibTransId="{C6CAF03F-C1D2-4BBF-A74C-0457B964E8F5}"/>
    <dgm:cxn modelId="{99E14E99-F2A7-4A93-8C01-9AA8BBD7A3FA}" type="presOf" srcId="{11C78067-5F67-40AD-A1F0-677D4072E53E}" destId="{9B6465AB-8F26-4A26-8D5B-5651BF8A9BC5}" srcOrd="0" destOrd="0" presId="urn:microsoft.com/office/officeart/2005/8/layout/vList2"/>
    <dgm:cxn modelId="{6C6140B1-2FF8-41A4-B482-B3A3BD3F3145}" srcId="{26029BB2-5B43-4633-8608-CB6CB0D0AC20}" destId="{357B49B0-DE65-481C-97B0-300BC26830A7}" srcOrd="0" destOrd="0" parTransId="{1FF646AB-9B97-4CDD-912F-88979D0D78B2}" sibTransId="{A368C5B7-BE04-4D71-86A3-E1EA78212147}"/>
    <dgm:cxn modelId="{4CE5F6DB-6367-44E7-9A87-2D18D1D460F2}" type="presOf" srcId="{26029BB2-5B43-4633-8608-CB6CB0D0AC20}" destId="{776F6804-F836-4900-A7C8-DC05CB401C1B}" srcOrd="0" destOrd="0" presId="urn:microsoft.com/office/officeart/2005/8/layout/vList2"/>
    <dgm:cxn modelId="{9E0F4FE4-8AC8-429A-8466-379C306FF501}" srcId="{E0CA2468-6833-41A1-A0D6-5B3B052EFC0C}" destId="{CCAD894F-89C4-4BFB-83C2-A8AD7C33E600}" srcOrd="2" destOrd="0" parTransId="{A5953F79-2361-4FCF-A2AB-CCD176CDBE37}" sibTransId="{64CA816C-EE65-44B2-94A2-FE78E1615625}"/>
    <dgm:cxn modelId="{D54797F5-2AB6-4B17-A66C-E000E1CBBFB9}" type="presOf" srcId="{357B49B0-DE65-481C-97B0-300BC26830A7}" destId="{B0640097-A408-445C-95A6-4F0A540DDDF9}" srcOrd="0" destOrd="0" presId="urn:microsoft.com/office/officeart/2005/8/layout/vList2"/>
    <dgm:cxn modelId="{FC5BB1FD-0C15-4575-852A-F3DC9FAEA516}" type="presOf" srcId="{FE8202FF-34ED-497D-AC76-F1D13BAF54D4}" destId="{26485BBF-D9B4-4A91-9232-E7D954E8EE85}" srcOrd="0" destOrd="0" presId="urn:microsoft.com/office/officeart/2005/8/layout/vList2"/>
    <dgm:cxn modelId="{F8908B09-97E3-43A7-9BB9-441005CDB055}" type="presParOf" srcId="{A0C8BCC7-66D8-45F6-AC23-B2C05F5A8326}" destId="{B8A7F244-C602-43C3-900E-1B86CB514F0F}" srcOrd="0" destOrd="0" presId="urn:microsoft.com/office/officeart/2005/8/layout/vList2"/>
    <dgm:cxn modelId="{68566532-E01B-4EE1-AA96-2F2C0AC85C9E}" type="presParOf" srcId="{A0C8BCC7-66D8-45F6-AC23-B2C05F5A8326}" destId="{9B6465AB-8F26-4A26-8D5B-5651BF8A9BC5}" srcOrd="1" destOrd="0" presId="urn:microsoft.com/office/officeart/2005/8/layout/vList2"/>
    <dgm:cxn modelId="{BF770CBC-B95A-45FA-9C99-0663171521B3}" type="presParOf" srcId="{A0C8BCC7-66D8-45F6-AC23-B2C05F5A8326}" destId="{776F6804-F836-4900-A7C8-DC05CB401C1B}" srcOrd="2" destOrd="0" presId="urn:microsoft.com/office/officeart/2005/8/layout/vList2"/>
    <dgm:cxn modelId="{36DBF5A4-0778-43A8-8891-2926A17E440F}" type="presParOf" srcId="{A0C8BCC7-66D8-45F6-AC23-B2C05F5A8326}" destId="{B0640097-A408-445C-95A6-4F0A540DDDF9}" srcOrd="3" destOrd="0" presId="urn:microsoft.com/office/officeart/2005/8/layout/vList2"/>
    <dgm:cxn modelId="{626C4136-2985-4AF3-BDD4-F5C7455586BC}" type="presParOf" srcId="{A0C8BCC7-66D8-45F6-AC23-B2C05F5A8326}" destId="{B8C74DE2-C711-431F-AE48-65412DF86783}" srcOrd="4" destOrd="0" presId="urn:microsoft.com/office/officeart/2005/8/layout/vList2"/>
    <dgm:cxn modelId="{B8EB59CF-E499-4879-A60C-5F2CAB79BDE9}" type="presParOf" srcId="{A0C8BCC7-66D8-45F6-AC23-B2C05F5A8326}" destId="{26485BBF-D9B4-4A91-9232-E7D954E8EE85}" srcOrd="5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0CA2468-6833-41A1-A0D6-5B3B052EFC0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7D21C202-205F-48B5-870B-68EE79F04513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鬥技場</a:t>
          </a:r>
        </a:p>
      </dgm:t>
    </dgm:pt>
    <dgm:pt modelId="{B4FEF13B-C738-481F-A352-2131E08E2F40}" type="parTrans" cxnId="{3C37800E-74C3-4099-BE10-583308D2D86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3B60556-69D1-4EFE-8B72-241E7ABD4A27}" type="sibTrans" cxnId="{3C37800E-74C3-4099-BE10-583308D2D86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029BB2-5B43-4633-8608-CB6CB0D0AC20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燃晶學院</a:t>
          </a:r>
        </a:p>
      </dgm:t>
    </dgm:pt>
    <dgm:pt modelId="{FDAA3508-9C4D-4591-B7DF-AA7AAF171946}" type="parTrans" cxnId="{5F2A0369-6111-45D5-8391-021B8EF696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B6A683-0FD5-4A3B-9F80-094A70435827}" type="sibTrans" cxnId="{5F2A0369-6111-45D5-8391-021B8EF696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57B49B0-DE65-481C-97B0-300BC26830A7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因反抗派的介入，隸屬崇尚派的學院產生動盪</a:t>
          </a:r>
        </a:p>
      </dgm:t>
    </dgm:pt>
    <dgm:pt modelId="{A368C5B7-BE04-4D71-86A3-E1EA78212147}" type="sibTrans" cxnId="{6C6140B1-2FF8-41A4-B482-B3A3BD3F314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FF646AB-9B97-4CDD-912F-88979D0D78B2}" type="parTrans" cxnId="{6C6140B1-2FF8-41A4-B482-B3A3BD3F314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AD894F-89C4-4BFB-83C2-A8AD7C33E600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zh-TW" altLang="en-US" sz="2000" kern="1200" dirty="0">
              <a:solidFill>
                <a:prstClr val="black">
                  <a:lumMod val="65000"/>
                  <a:lumOff val="3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地鐵</a:t>
          </a:r>
        </a:p>
      </dgm:t>
    </dgm:pt>
    <dgm:pt modelId="{A5953F79-2361-4FCF-A2AB-CCD176CDBE37}" type="parTrans" cxnId="{9E0F4FE4-8AC8-429A-8466-379C306FF501}">
      <dgm:prSet/>
      <dgm:spPr/>
      <dgm:t>
        <a:bodyPr/>
        <a:lstStyle/>
        <a:p>
          <a:endParaRPr lang="zh-TW" altLang="en-US"/>
        </a:p>
      </dgm:t>
    </dgm:pt>
    <dgm:pt modelId="{64CA816C-EE65-44B2-94A2-FE78E1615625}" type="sibTrans" cxnId="{9E0F4FE4-8AC8-429A-8466-379C306FF501}">
      <dgm:prSet/>
      <dgm:spPr/>
      <dgm:t>
        <a:bodyPr/>
        <a:lstStyle/>
        <a:p>
          <a:endParaRPr lang="zh-TW" altLang="en-US"/>
        </a:p>
      </dgm:t>
    </dgm:pt>
    <dgm:pt modelId="{FE8202FF-34ED-497D-AC76-F1D13BAF54D4}">
      <dgm:prSet phldrT="[文字]" custT="1"/>
      <dgm:spPr>
        <a:noFill/>
        <a:ln>
          <a:noFill/>
        </a:ln>
      </dgm:spPr>
      <dgm:t>
        <a:bodyPr/>
        <a:lstStyle/>
        <a:p>
          <a:r>
            <a:rPr lang="zh-TW" alt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因發現第三方的秘密入口而交戰之處</a:t>
          </a:r>
        </a:p>
      </dgm:t>
    </dgm:pt>
    <dgm:pt modelId="{BE0C3FDE-9018-4D4E-BC8D-2D27548E8252}" type="parTrans" cxnId="{B0D8CD8D-106D-4DBC-9A64-B4B0872375A3}">
      <dgm:prSet/>
      <dgm:spPr/>
      <dgm:t>
        <a:bodyPr/>
        <a:lstStyle/>
        <a:p>
          <a:endParaRPr lang="zh-TW" altLang="en-US"/>
        </a:p>
      </dgm:t>
    </dgm:pt>
    <dgm:pt modelId="{C6CAF03F-C1D2-4BBF-A74C-0457B964E8F5}" type="sibTrans" cxnId="{B0D8CD8D-106D-4DBC-9A64-B4B0872375A3}">
      <dgm:prSet/>
      <dgm:spPr/>
      <dgm:t>
        <a:bodyPr/>
        <a:lstStyle/>
        <a:p>
          <a:endParaRPr lang="zh-TW" altLang="en-US"/>
        </a:p>
      </dgm:t>
    </dgm:pt>
    <dgm:pt modelId="{11C78067-5F67-40AD-A1F0-677D4072E53E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常有來自各領域的燃晶技師切磋技藝</a:t>
          </a:r>
        </a:p>
      </dgm:t>
    </dgm:pt>
    <dgm:pt modelId="{0EEF576D-1267-41D8-923A-5489757D5D5D}" type="sibTrans" cxnId="{9E5FFB79-5E80-4717-B070-246B0B5CBE4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8D8F10F-51B1-4ADE-A29D-371DAEBC0D56}" type="parTrans" cxnId="{9E5FFB79-5E80-4717-B070-246B0B5CBE4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0C8BCC7-66D8-45F6-AC23-B2C05F5A8326}" type="pres">
      <dgm:prSet presAssocID="{E0CA2468-6833-41A1-A0D6-5B3B052EFC0C}" presName="linear" presStyleCnt="0">
        <dgm:presLayoutVars>
          <dgm:animLvl val="lvl"/>
          <dgm:resizeHandles val="exact"/>
        </dgm:presLayoutVars>
      </dgm:prSet>
      <dgm:spPr/>
    </dgm:pt>
    <dgm:pt modelId="{B8A7F244-C602-43C3-900E-1B86CB514F0F}" type="pres">
      <dgm:prSet presAssocID="{7D21C202-205F-48B5-870B-68EE79F0451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B6465AB-8F26-4A26-8D5B-5651BF8A9BC5}" type="pres">
      <dgm:prSet presAssocID="{7D21C202-205F-48B5-870B-68EE79F04513}" presName="childText" presStyleLbl="revTx" presStyleIdx="0" presStyleCnt="3">
        <dgm:presLayoutVars>
          <dgm:bulletEnabled val="1"/>
        </dgm:presLayoutVars>
      </dgm:prSet>
      <dgm:spPr/>
    </dgm:pt>
    <dgm:pt modelId="{776F6804-F836-4900-A7C8-DC05CB401C1B}" type="pres">
      <dgm:prSet presAssocID="{26029BB2-5B43-4633-8608-CB6CB0D0AC2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0640097-A408-445C-95A6-4F0A540DDDF9}" type="pres">
      <dgm:prSet presAssocID="{26029BB2-5B43-4633-8608-CB6CB0D0AC20}" presName="childText" presStyleLbl="revTx" presStyleIdx="1" presStyleCnt="3">
        <dgm:presLayoutVars>
          <dgm:bulletEnabled val="1"/>
        </dgm:presLayoutVars>
      </dgm:prSet>
      <dgm:spPr/>
    </dgm:pt>
    <dgm:pt modelId="{B8C74DE2-C711-431F-AE48-65412DF86783}" type="pres">
      <dgm:prSet presAssocID="{CCAD894F-89C4-4BFB-83C2-A8AD7C33E60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6485BBF-D9B4-4A91-9232-E7D954E8EE85}" type="pres">
      <dgm:prSet presAssocID="{CCAD894F-89C4-4BFB-83C2-A8AD7C33E600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3C37800E-74C3-4099-BE10-583308D2D868}" srcId="{E0CA2468-6833-41A1-A0D6-5B3B052EFC0C}" destId="{7D21C202-205F-48B5-870B-68EE79F04513}" srcOrd="0" destOrd="0" parTransId="{B4FEF13B-C738-481F-A352-2131E08E2F40}" sibTransId="{C3B60556-69D1-4EFE-8B72-241E7ABD4A27}"/>
    <dgm:cxn modelId="{D7EC8B14-4605-42DA-A217-C3686C75D219}" type="presOf" srcId="{E0CA2468-6833-41A1-A0D6-5B3B052EFC0C}" destId="{A0C8BCC7-66D8-45F6-AC23-B2C05F5A8326}" srcOrd="0" destOrd="0" presId="urn:microsoft.com/office/officeart/2005/8/layout/vList2"/>
    <dgm:cxn modelId="{BF254130-97EA-4455-9165-E26C58A8D5C7}" type="presOf" srcId="{CCAD894F-89C4-4BFB-83C2-A8AD7C33E600}" destId="{B8C74DE2-C711-431F-AE48-65412DF86783}" srcOrd="0" destOrd="0" presId="urn:microsoft.com/office/officeart/2005/8/layout/vList2"/>
    <dgm:cxn modelId="{5F2A0369-6111-45D5-8391-021B8EF6963C}" srcId="{E0CA2468-6833-41A1-A0D6-5B3B052EFC0C}" destId="{26029BB2-5B43-4633-8608-CB6CB0D0AC20}" srcOrd="1" destOrd="0" parTransId="{FDAA3508-9C4D-4591-B7DF-AA7AAF171946}" sibTransId="{79B6A683-0FD5-4A3B-9F80-094A70435827}"/>
    <dgm:cxn modelId="{9E5FFB79-5E80-4717-B070-246B0B5CBE4A}" srcId="{7D21C202-205F-48B5-870B-68EE79F04513}" destId="{11C78067-5F67-40AD-A1F0-677D4072E53E}" srcOrd="0" destOrd="0" parTransId="{D8D8F10F-51B1-4ADE-A29D-371DAEBC0D56}" sibTransId="{0EEF576D-1267-41D8-923A-5489757D5D5D}"/>
    <dgm:cxn modelId="{C757FE85-91FC-4EC3-997F-E6CDB012065B}" type="presOf" srcId="{7D21C202-205F-48B5-870B-68EE79F04513}" destId="{B8A7F244-C602-43C3-900E-1B86CB514F0F}" srcOrd="0" destOrd="0" presId="urn:microsoft.com/office/officeart/2005/8/layout/vList2"/>
    <dgm:cxn modelId="{B0D8CD8D-106D-4DBC-9A64-B4B0872375A3}" srcId="{CCAD894F-89C4-4BFB-83C2-A8AD7C33E600}" destId="{FE8202FF-34ED-497D-AC76-F1D13BAF54D4}" srcOrd="0" destOrd="0" parTransId="{BE0C3FDE-9018-4D4E-BC8D-2D27548E8252}" sibTransId="{C6CAF03F-C1D2-4BBF-A74C-0457B964E8F5}"/>
    <dgm:cxn modelId="{99E14E99-F2A7-4A93-8C01-9AA8BBD7A3FA}" type="presOf" srcId="{11C78067-5F67-40AD-A1F0-677D4072E53E}" destId="{9B6465AB-8F26-4A26-8D5B-5651BF8A9BC5}" srcOrd="0" destOrd="0" presId="urn:microsoft.com/office/officeart/2005/8/layout/vList2"/>
    <dgm:cxn modelId="{6C6140B1-2FF8-41A4-B482-B3A3BD3F3145}" srcId="{26029BB2-5B43-4633-8608-CB6CB0D0AC20}" destId="{357B49B0-DE65-481C-97B0-300BC26830A7}" srcOrd="0" destOrd="0" parTransId="{1FF646AB-9B97-4CDD-912F-88979D0D78B2}" sibTransId="{A368C5B7-BE04-4D71-86A3-E1EA78212147}"/>
    <dgm:cxn modelId="{4CE5F6DB-6367-44E7-9A87-2D18D1D460F2}" type="presOf" srcId="{26029BB2-5B43-4633-8608-CB6CB0D0AC20}" destId="{776F6804-F836-4900-A7C8-DC05CB401C1B}" srcOrd="0" destOrd="0" presId="urn:microsoft.com/office/officeart/2005/8/layout/vList2"/>
    <dgm:cxn modelId="{9E0F4FE4-8AC8-429A-8466-379C306FF501}" srcId="{E0CA2468-6833-41A1-A0D6-5B3B052EFC0C}" destId="{CCAD894F-89C4-4BFB-83C2-A8AD7C33E600}" srcOrd="2" destOrd="0" parTransId="{A5953F79-2361-4FCF-A2AB-CCD176CDBE37}" sibTransId="{64CA816C-EE65-44B2-94A2-FE78E1615625}"/>
    <dgm:cxn modelId="{D54797F5-2AB6-4B17-A66C-E000E1CBBFB9}" type="presOf" srcId="{357B49B0-DE65-481C-97B0-300BC26830A7}" destId="{B0640097-A408-445C-95A6-4F0A540DDDF9}" srcOrd="0" destOrd="0" presId="urn:microsoft.com/office/officeart/2005/8/layout/vList2"/>
    <dgm:cxn modelId="{FC5BB1FD-0C15-4575-852A-F3DC9FAEA516}" type="presOf" srcId="{FE8202FF-34ED-497D-AC76-F1D13BAF54D4}" destId="{26485BBF-D9B4-4A91-9232-E7D954E8EE85}" srcOrd="0" destOrd="0" presId="urn:microsoft.com/office/officeart/2005/8/layout/vList2"/>
    <dgm:cxn modelId="{F8908B09-97E3-43A7-9BB9-441005CDB055}" type="presParOf" srcId="{A0C8BCC7-66D8-45F6-AC23-B2C05F5A8326}" destId="{B8A7F244-C602-43C3-900E-1B86CB514F0F}" srcOrd="0" destOrd="0" presId="urn:microsoft.com/office/officeart/2005/8/layout/vList2"/>
    <dgm:cxn modelId="{68566532-E01B-4EE1-AA96-2F2C0AC85C9E}" type="presParOf" srcId="{A0C8BCC7-66D8-45F6-AC23-B2C05F5A8326}" destId="{9B6465AB-8F26-4A26-8D5B-5651BF8A9BC5}" srcOrd="1" destOrd="0" presId="urn:microsoft.com/office/officeart/2005/8/layout/vList2"/>
    <dgm:cxn modelId="{BF770CBC-B95A-45FA-9C99-0663171521B3}" type="presParOf" srcId="{A0C8BCC7-66D8-45F6-AC23-B2C05F5A8326}" destId="{776F6804-F836-4900-A7C8-DC05CB401C1B}" srcOrd="2" destOrd="0" presId="urn:microsoft.com/office/officeart/2005/8/layout/vList2"/>
    <dgm:cxn modelId="{36DBF5A4-0778-43A8-8891-2926A17E440F}" type="presParOf" srcId="{A0C8BCC7-66D8-45F6-AC23-B2C05F5A8326}" destId="{B0640097-A408-445C-95A6-4F0A540DDDF9}" srcOrd="3" destOrd="0" presId="urn:microsoft.com/office/officeart/2005/8/layout/vList2"/>
    <dgm:cxn modelId="{626C4136-2985-4AF3-BDD4-F5C7455586BC}" type="presParOf" srcId="{A0C8BCC7-66D8-45F6-AC23-B2C05F5A8326}" destId="{B8C74DE2-C711-431F-AE48-65412DF86783}" srcOrd="4" destOrd="0" presId="urn:microsoft.com/office/officeart/2005/8/layout/vList2"/>
    <dgm:cxn modelId="{B8EB59CF-E499-4879-A60C-5F2CAB79BDE9}" type="presParOf" srcId="{A0C8BCC7-66D8-45F6-AC23-B2C05F5A8326}" destId="{26485BBF-D9B4-4A91-9232-E7D954E8EE85}" srcOrd="5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372502-6C74-463E-B1CA-7D1821E0231D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遊戲機制</a:t>
          </a:r>
        </a:p>
      </dgm:t>
    </dgm:pt>
    <dgm:pt modelId="{B9227CC7-C27F-4DF7-AC74-69FF72C4D7B7}" type="sibTrans" cxnId="{EF2A8301-9AEC-4429-A28E-E46FF995443D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402C3D9-6172-43C5-BB21-BB9645D9A2CE}" type="parTrans" cxnId="{EF2A8301-9AEC-4429-A28E-E46FF995443D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057699-7189-4238-89C8-E0F82D823533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遊戲數值</a:t>
          </a:r>
        </a:p>
      </dgm:t>
    </dgm:pt>
    <dgm:pt modelId="{90A26515-E9E7-4A4E-BBB5-6FED54DC8D85}" type="parTrans" cxnId="{8B3F6DAE-F522-4688-BDC8-458133C64D17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BC8B25-D7EF-4972-88D6-EF0412E9CA06}" type="sibTrans" cxnId="{8B3F6DAE-F522-4688-BDC8-458133C64D17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3A7A0D1-199E-49A1-A0CD-86FF8C19902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故事背景</a:t>
          </a:r>
        </a:p>
      </dgm:t>
    </dgm:pt>
    <dgm:pt modelId="{45E2B1BD-CF0F-43B7-BE45-4587C437DF5B}" type="parTrans" cxnId="{59B8AD34-A008-4EA1-8709-F50552454354}">
      <dgm:prSet/>
      <dgm:spPr/>
      <dgm:t>
        <a:bodyPr/>
        <a:lstStyle/>
        <a:p>
          <a:endParaRPr lang="zh-TW" altLang="en-US"/>
        </a:p>
      </dgm:t>
    </dgm:pt>
    <dgm:pt modelId="{F257D44B-2A02-4BBF-943C-C5989D7751ED}" type="sibTrans" cxnId="{59B8AD34-A008-4EA1-8709-F50552454354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9" custScaleX="18752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8"/>
      <dgm:spPr/>
    </dgm:pt>
    <dgm:pt modelId="{F6724BF6-D72D-49EE-ABE1-E0DDD34BB6A6}" type="pres">
      <dgm:prSet presAssocID="{BBBC95EA-5E00-4700-A9DB-AB8B3103F42B}" presName="connectorText" presStyleLbl="sibTrans1D1" presStyleIdx="0" presStyleCnt="8"/>
      <dgm:spPr/>
    </dgm:pt>
    <dgm:pt modelId="{2B707088-4B6E-4103-A4AF-2C0AEC35D110}" type="pres">
      <dgm:prSet presAssocID="{E4EE2E57-C5BF-46DF-9262-7EAE28261C99}" presName="node" presStyleLbl="node1" presStyleIdx="1" presStyleCnt="9" custScaleX="18752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8"/>
      <dgm:spPr/>
    </dgm:pt>
    <dgm:pt modelId="{677A256C-5C41-4F92-B647-3D353A27885A}" type="pres">
      <dgm:prSet presAssocID="{5B779A0E-E296-4F00-AABE-AA06F088F4DD}" presName="connectorText" presStyleLbl="sibTrans1D1" presStyleIdx="1" presStyleCnt="8"/>
      <dgm:spPr/>
    </dgm:pt>
    <dgm:pt modelId="{4E3FC25F-CFFB-470D-92D5-EF3D53B8C6A8}" type="pres">
      <dgm:prSet presAssocID="{63372502-6C74-463E-B1CA-7D1821E0231D}" presName="node" presStyleLbl="node1" presStyleIdx="2" presStyleCnt="9" custScaleX="187529">
        <dgm:presLayoutVars>
          <dgm:bulletEnabled val="1"/>
        </dgm:presLayoutVars>
      </dgm:prSet>
      <dgm:spPr/>
    </dgm:pt>
    <dgm:pt modelId="{2678B450-492A-4DDC-8807-92E3AEDC9AA6}" type="pres">
      <dgm:prSet presAssocID="{B9227CC7-C27F-4DF7-AC74-69FF72C4D7B7}" presName="sibTrans" presStyleLbl="sibTrans1D1" presStyleIdx="2" presStyleCnt="8"/>
      <dgm:spPr/>
    </dgm:pt>
    <dgm:pt modelId="{2B197621-0649-4847-9EBA-1F75FC4D2B8A}" type="pres">
      <dgm:prSet presAssocID="{B9227CC7-C27F-4DF7-AC74-69FF72C4D7B7}" presName="connectorText" presStyleLbl="sibTrans1D1" presStyleIdx="2" presStyleCnt="8"/>
      <dgm:spPr/>
    </dgm:pt>
    <dgm:pt modelId="{2562C205-DAEC-45CF-8D4C-CCB654F27FE4}" type="pres">
      <dgm:prSet presAssocID="{76A20E6C-0411-4242-AA1C-BFF6973BF64B}" presName="node" presStyleLbl="node1" presStyleIdx="3" presStyleCnt="9" custScaleX="187529">
        <dgm:presLayoutVars>
          <dgm:bulletEnabled val="1"/>
        </dgm:presLayoutVars>
      </dgm:prSet>
      <dgm:spPr/>
    </dgm:pt>
    <dgm:pt modelId="{4DB0B2D8-7A35-4728-90DD-17299EF4C1EE}" type="pres">
      <dgm:prSet presAssocID="{37F4EAD7-651A-4D5D-9A35-267500A6F662}" presName="sibTrans" presStyleLbl="sibTrans1D1" presStyleIdx="3" presStyleCnt="8"/>
      <dgm:spPr/>
    </dgm:pt>
    <dgm:pt modelId="{CD09C298-50D9-48F4-B9EF-7782703FBE6F}" type="pres">
      <dgm:prSet presAssocID="{37F4EAD7-651A-4D5D-9A35-267500A6F662}" presName="connectorText" presStyleLbl="sibTrans1D1" presStyleIdx="3" presStyleCnt="8"/>
      <dgm:spPr/>
    </dgm:pt>
    <dgm:pt modelId="{20AD8937-844F-4CBB-8B78-5830B434E7C8}" type="pres">
      <dgm:prSet presAssocID="{53A7A0D1-199E-49A1-A0CD-86FF8C199026}" presName="node" presStyleLbl="node1" presStyleIdx="4" presStyleCnt="9" custScaleX="187529">
        <dgm:presLayoutVars>
          <dgm:bulletEnabled val="1"/>
        </dgm:presLayoutVars>
      </dgm:prSet>
      <dgm:spPr/>
    </dgm:pt>
    <dgm:pt modelId="{F62F454D-877E-40A1-9F7F-67D445C7C354}" type="pres">
      <dgm:prSet presAssocID="{F257D44B-2A02-4BBF-943C-C5989D7751ED}" presName="sibTrans" presStyleLbl="sibTrans1D1" presStyleIdx="4" presStyleCnt="8"/>
      <dgm:spPr/>
    </dgm:pt>
    <dgm:pt modelId="{0526A84A-8C30-4094-9458-8A30AEA8F2FE}" type="pres">
      <dgm:prSet presAssocID="{F257D44B-2A02-4BBF-943C-C5989D7751ED}" presName="connectorText" presStyleLbl="sibTrans1D1" presStyleIdx="4" presStyleCnt="8"/>
      <dgm:spPr/>
    </dgm:pt>
    <dgm:pt modelId="{E4AAF15C-8B96-40BD-9B01-11638C1BE2AA}" type="pres">
      <dgm:prSet presAssocID="{85648EF6-3720-4110-9869-A8B38A59A77C}" presName="node" presStyleLbl="node1" presStyleIdx="5" presStyleCnt="9" custScaleX="187529">
        <dgm:presLayoutVars>
          <dgm:bulletEnabled val="1"/>
        </dgm:presLayoutVars>
      </dgm:prSet>
      <dgm:spPr/>
    </dgm:pt>
    <dgm:pt modelId="{88294B21-1C59-4815-BED1-0402EA6B902B}" type="pres">
      <dgm:prSet presAssocID="{171E8B7B-8EFF-4457-A7CB-3BBC770CDFA5}" presName="sibTrans" presStyleLbl="sibTrans1D1" presStyleIdx="5" presStyleCnt="8"/>
      <dgm:spPr/>
    </dgm:pt>
    <dgm:pt modelId="{EDDCC83D-4306-4E72-BEA5-4EB9CBE27DE1}" type="pres">
      <dgm:prSet presAssocID="{171E8B7B-8EFF-4457-A7CB-3BBC770CDFA5}" presName="connectorText" presStyleLbl="sibTrans1D1" presStyleIdx="5" presStyleCnt="8"/>
      <dgm:spPr/>
    </dgm:pt>
    <dgm:pt modelId="{4C0A4D9A-E8F5-4053-B06E-E0FFF243D4DC}" type="pres">
      <dgm:prSet presAssocID="{E3E50903-9BE6-4594-89F8-43C3EDDA4A11}" presName="node" presStyleLbl="node1" presStyleIdx="6" presStyleCnt="9" custScaleX="187529">
        <dgm:presLayoutVars>
          <dgm:bulletEnabled val="1"/>
        </dgm:presLayoutVars>
      </dgm:prSet>
      <dgm:spPr/>
    </dgm:pt>
    <dgm:pt modelId="{F5764227-3D60-48C8-BA3F-B67239655789}" type="pres">
      <dgm:prSet presAssocID="{3D6D500F-056A-4A39-B46D-5D107F2D89BC}" presName="sibTrans" presStyleLbl="sibTrans1D1" presStyleIdx="6" presStyleCnt="8"/>
      <dgm:spPr/>
    </dgm:pt>
    <dgm:pt modelId="{DA7A25F5-2C34-475D-A5A9-FC9C244FE147}" type="pres">
      <dgm:prSet presAssocID="{3D6D500F-056A-4A39-B46D-5D107F2D89BC}" presName="connectorText" presStyleLbl="sibTrans1D1" presStyleIdx="6" presStyleCnt="8"/>
      <dgm:spPr/>
    </dgm:pt>
    <dgm:pt modelId="{690A11A5-E4F3-4C4C-8B65-6B4379DB61CB}" type="pres">
      <dgm:prSet presAssocID="{4AD01B0E-579A-40D1-AEEC-9B40879F60B9}" presName="node" presStyleLbl="node1" presStyleIdx="7" presStyleCnt="9" custScaleX="187529">
        <dgm:presLayoutVars>
          <dgm:bulletEnabled val="1"/>
        </dgm:presLayoutVars>
      </dgm:prSet>
      <dgm:spPr/>
    </dgm:pt>
    <dgm:pt modelId="{B7233CFB-1A2A-4CB8-87BE-A8E704BA741C}" type="pres">
      <dgm:prSet presAssocID="{F0B8E7CE-8F01-4059-AA71-2F057A775D7A}" presName="sibTrans" presStyleLbl="sibTrans1D1" presStyleIdx="7" presStyleCnt="8"/>
      <dgm:spPr/>
    </dgm:pt>
    <dgm:pt modelId="{A10EBAF8-C8B3-4018-A823-BE09E416ABD2}" type="pres">
      <dgm:prSet presAssocID="{F0B8E7CE-8F01-4059-AA71-2F057A775D7A}" presName="connectorText" presStyleLbl="sibTrans1D1" presStyleIdx="7" presStyleCnt="8"/>
      <dgm:spPr/>
    </dgm:pt>
    <dgm:pt modelId="{3788CFEC-E21C-4FA3-BD80-F8A7E2DC967B}" type="pres">
      <dgm:prSet presAssocID="{A6057699-7189-4238-89C8-E0F82D823533}" presName="node" presStyleLbl="node1" presStyleIdx="8" presStyleCnt="9" custScaleX="187529">
        <dgm:presLayoutVars>
          <dgm:bulletEnabled val="1"/>
        </dgm:presLayoutVars>
      </dgm:prSet>
      <dgm:spPr/>
    </dgm:pt>
  </dgm:ptLst>
  <dgm:cxnLst>
    <dgm:cxn modelId="{EF2A8301-9AEC-4429-A28E-E46FF995443D}" srcId="{8724ED28-120F-4F41-B021-333CB23330F6}" destId="{63372502-6C74-463E-B1CA-7D1821E0231D}" srcOrd="2" destOrd="0" parTransId="{B402C3D9-6172-43C5-BB21-BB9645D9A2CE}" sibTransId="{B9227CC7-C27F-4DF7-AC74-69FF72C4D7B7}"/>
    <dgm:cxn modelId="{5AD57F02-874B-468B-8323-86825E5FEE77}" type="presOf" srcId="{A6057699-7189-4238-89C8-E0F82D823533}" destId="{3788CFEC-E21C-4FA3-BD80-F8A7E2DC967B}" srcOrd="0" destOrd="0" presId="urn:microsoft.com/office/officeart/2005/8/layout/bProcess3"/>
    <dgm:cxn modelId="{AF327B18-22A0-4850-BEC2-AEE68EDC0452}" type="presOf" srcId="{B9227CC7-C27F-4DF7-AC74-69FF72C4D7B7}" destId="{2B197621-0649-4847-9EBA-1F75FC4D2B8A}" srcOrd="1" destOrd="0" presId="urn:microsoft.com/office/officeart/2005/8/layout/bProcess3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1C0C471F-5C57-4643-A0FD-DEF7F1C8E423}" type="presOf" srcId="{B9227CC7-C27F-4DF7-AC74-69FF72C4D7B7}" destId="{2678B450-492A-4DDC-8807-92E3AEDC9AA6}" srcOrd="0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3782E02C-F944-4997-A11A-E201A119A6D3}" srcId="{8724ED28-120F-4F41-B021-333CB23330F6}" destId="{4AD01B0E-579A-40D1-AEEC-9B40879F60B9}" srcOrd="7" destOrd="0" parTransId="{1900EF4D-922D-4998-B6FD-32FF863BB40F}" sibTransId="{F0B8E7CE-8F01-4059-AA71-2F057A775D7A}"/>
    <dgm:cxn modelId="{48161730-585D-456B-A7CB-DB1F5601BB67}" type="presOf" srcId="{53A7A0D1-199E-49A1-A0CD-86FF8C199026}" destId="{20AD8937-844F-4CBB-8B78-5830B434E7C8}" srcOrd="0" destOrd="0" presId="urn:microsoft.com/office/officeart/2005/8/layout/bProcess3"/>
    <dgm:cxn modelId="{59B8AD34-A008-4EA1-8709-F50552454354}" srcId="{8724ED28-120F-4F41-B021-333CB23330F6}" destId="{53A7A0D1-199E-49A1-A0CD-86FF8C199026}" srcOrd="4" destOrd="0" parTransId="{45E2B1BD-CF0F-43B7-BE45-4587C437DF5B}" sibTransId="{F257D44B-2A02-4BBF-943C-C5989D7751ED}"/>
    <dgm:cxn modelId="{7FBB873B-31E0-40B8-B98B-D2665356BDD1}" type="presOf" srcId="{63372502-6C74-463E-B1CA-7D1821E0231D}" destId="{4E3FC25F-CFFB-470D-92D5-EF3D53B8C6A8}" srcOrd="0" destOrd="0" presId="urn:microsoft.com/office/officeart/2005/8/layout/bProcess3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91B98C42-3DD3-4A2E-968C-6D952F5D5EA3}" srcId="{8724ED28-120F-4F41-B021-333CB23330F6}" destId="{76A20E6C-0411-4242-AA1C-BFF6973BF64B}" srcOrd="3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C672CB4C-F89E-4B50-AA50-AD86B0425604}" srcId="{8724ED28-120F-4F41-B021-333CB23330F6}" destId="{E3E50903-9BE6-4594-89F8-43C3EDDA4A11}" srcOrd="6" destOrd="0" parTransId="{C6011DCB-6051-4C3C-8417-7CBD75D2A6E5}" sibTransId="{3D6D500F-056A-4A39-B46D-5D107F2D89BC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5C3D7057-F0D7-44C2-B3B2-A511D68782EC}" type="presOf" srcId="{F257D44B-2A02-4BBF-943C-C5989D7751ED}" destId="{0526A84A-8C30-4094-9458-8A30AEA8F2FE}" srcOrd="1" destOrd="0" presId="urn:microsoft.com/office/officeart/2005/8/layout/bProcess3"/>
    <dgm:cxn modelId="{3C84BA80-F3E2-43BC-A858-1793A0AF9427}" srcId="{8724ED28-120F-4F41-B021-333CB23330F6}" destId="{85648EF6-3720-4110-9869-A8B38A59A77C}" srcOrd="5" destOrd="0" parTransId="{5AA38B6B-1B0E-4024-BC0D-18EA60EF442E}" sibTransId="{171E8B7B-8EFF-4457-A7CB-3BBC770CDFA5}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8B3F6DAE-F522-4688-BDC8-458133C64D17}" srcId="{8724ED28-120F-4F41-B021-333CB23330F6}" destId="{A6057699-7189-4238-89C8-E0F82D823533}" srcOrd="8" destOrd="0" parTransId="{90A26515-E9E7-4A4E-BBB5-6FED54DC8D85}" sibTransId="{D1BC8B25-D7EF-4972-88D6-EF0412E9CA06}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B01EB1E6-FCF2-4989-8A89-375155ACFDB8}" type="presOf" srcId="{F257D44B-2A02-4BBF-943C-C5989D7751ED}" destId="{F62F454D-877E-40A1-9F7F-67D445C7C354}" srcOrd="0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EC8924FF-5AFC-46E6-836B-DBDBEB2547D7}" type="presParOf" srcId="{A605D2DE-0E98-4656-8C46-67A9D41FEFBF}" destId="{4E3FC25F-CFFB-470D-92D5-EF3D53B8C6A8}" srcOrd="4" destOrd="0" presId="urn:microsoft.com/office/officeart/2005/8/layout/bProcess3"/>
    <dgm:cxn modelId="{C4367E74-4D53-421D-8B9B-AFF69B6D11AB}" type="presParOf" srcId="{A605D2DE-0E98-4656-8C46-67A9D41FEFBF}" destId="{2678B450-492A-4DDC-8807-92E3AEDC9AA6}" srcOrd="5" destOrd="0" presId="urn:microsoft.com/office/officeart/2005/8/layout/bProcess3"/>
    <dgm:cxn modelId="{3B45BB5E-FF52-4D20-A9E5-5B3B490BA561}" type="presParOf" srcId="{2678B450-492A-4DDC-8807-92E3AEDC9AA6}" destId="{2B197621-0649-4847-9EBA-1F75FC4D2B8A}" srcOrd="0" destOrd="0" presId="urn:microsoft.com/office/officeart/2005/8/layout/bProcess3"/>
    <dgm:cxn modelId="{570E6342-64F6-4020-8AC0-E33B7731BE8E}" type="presParOf" srcId="{A605D2DE-0E98-4656-8C46-67A9D41FEFBF}" destId="{2562C205-DAEC-45CF-8D4C-CCB654F27FE4}" srcOrd="6" destOrd="0" presId="urn:microsoft.com/office/officeart/2005/8/layout/bProcess3"/>
    <dgm:cxn modelId="{C8C23F49-5CA4-4381-9033-48FD98CF130E}" type="presParOf" srcId="{A605D2DE-0E98-4656-8C46-67A9D41FEFBF}" destId="{4DB0B2D8-7A35-4728-90DD-17299EF4C1EE}" srcOrd="7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355A510A-7BAD-4A9C-AFD7-98A2E17EBABD}" type="presParOf" srcId="{A605D2DE-0E98-4656-8C46-67A9D41FEFBF}" destId="{20AD8937-844F-4CBB-8B78-5830B434E7C8}" srcOrd="8" destOrd="0" presId="urn:microsoft.com/office/officeart/2005/8/layout/bProcess3"/>
    <dgm:cxn modelId="{7F10DC9C-ED3E-4098-8C81-52F92A2F217F}" type="presParOf" srcId="{A605D2DE-0E98-4656-8C46-67A9D41FEFBF}" destId="{F62F454D-877E-40A1-9F7F-67D445C7C354}" srcOrd="9" destOrd="0" presId="urn:microsoft.com/office/officeart/2005/8/layout/bProcess3"/>
    <dgm:cxn modelId="{932FC89D-D99E-4C9A-BE82-AE1DC4195711}" type="presParOf" srcId="{F62F454D-877E-40A1-9F7F-67D445C7C354}" destId="{0526A84A-8C30-4094-9458-8A30AEA8F2FE}" srcOrd="0" destOrd="0" presId="urn:microsoft.com/office/officeart/2005/8/layout/bProcess3"/>
    <dgm:cxn modelId="{16EB7F62-1542-4DFD-BCD3-C4A06DB805DA}" type="presParOf" srcId="{A605D2DE-0E98-4656-8C46-67A9D41FEFBF}" destId="{E4AAF15C-8B96-40BD-9B01-11638C1BE2AA}" srcOrd="10" destOrd="0" presId="urn:microsoft.com/office/officeart/2005/8/layout/bProcess3"/>
    <dgm:cxn modelId="{757BF61E-8029-4DF2-888F-07E96BF62002}" type="presParOf" srcId="{A605D2DE-0E98-4656-8C46-67A9D41FEFBF}" destId="{88294B21-1C59-4815-BED1-0402EA6B902B}" srcOrd="11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12" destOrd="0" presId="urn:microsoft.com/office/officeart/2005/8/layout/bProcess3"/>
    <dgm:cxn modelId="{DF10ACEC-F0BE-477F-B1FA-995EC5A73AD0}" type="presParOf" srcId="{A605D2DE-0E98-4656-8C46-67A9D41FEFBF}" destId="{F5764227-3D60-48C8-BA3F-B67239655789}" srcOrd="13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251FBB0D-11BA-4AD6-9A19-BB530779CE96}" type="presParOf" srcId="{A605D2DE-0E98-4656-8C46-67A9D41FEFBF}" destId="{690A11A5-E4F3-4C4C-8B65-6B4379DB61CB}" srcOrd="14" destOrd="0" presId="urn:microsoft.com/office/officeart/2005/8/layout/bProcess3"/>
    <dgm:cxn modelId="{20FCA338-F3F4-4B48-A6A9-DAF27659294F}" type="presParOf" srcId="{A605D2DE-0E98-4656-8C46-67A9D41FEFBF}" destId="{B7233CFB-1A2A-4CB8-87BE-A8E704BA741C}" srcOrd="15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A71087C5-E979-4E60-864D-EDDDD01A2CD9}" type="presParOf" srcId="{A605D2DE-0E98-4656-8C46-67A9D41FEFBF}" destId="{3788CFEC-E21C-4FA3-BD80-F8A7E2DC967B}" srcOrd="1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372502-6C74-463E-B1CA-7D1821E0231D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遊戲機制</a:t>
          </a:r>
        </a:p>
      </dgm:t>
    </dgm:pt>
    <dgm:pt modelId="{B9227CC7-C27F-4DF7-AC74-69FF72C4D7B7}" type="sibTrans" cxnId="{EF2A8301-9AEC-4429-A28E-E46FF995443D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402C3D9-6172-43C5-BB21-BB9645D9A2CE}" type="parTrans" cxnId="{EF2A8301-9AEC-4429-A28E-E46FF995443D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057699-7189-4238-89C8-E0F82D823533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遊戲數值</a:t>
          </a:r>
        </a:p>
      </dgm:t>
    </dgm:pt>
    <dgm:pt modelId="{90A26515-E9E7-4A4E-BBB5-6FED54DC8D85}" type="parTrans" cxnId="{8B3F6DAE-F522-4688-BDC8-458133C64D17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BC8B25-D7EF-4972-88D6-EF0412E9CA06}" type="sibTrans" cxnId="{8B3F6DAE-F522-4688-BDC8-458133C64D17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3A7A0D1-199E-49A1-A0CD-86FF8C19902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故事背景</a:t>
          </a:r>
        </a:p>
      </dgm:t>
    </dgm:pt>
    <dgm:pt modelId="{45E2B1BD-CF0F-43B7-BE45-4587C437DF5B}" type="parTrans" cxnId="{59B8AD34-A008-4EA1-8709-F50552454354}">
      <dgm:prSet/>
      <dgm:spPr/>
      <dgm:t>
        <a:bodyPr/>
        <a:lstStyle/>
        <a:p>
          <a:endParaRPr lang="zh-TW" altLang="en-US"/>
        </a:p>
      </dgm:t>
    </dgm:pt>
    <dgm:pt modelId="{F257D44B-2A02-4BBF-943C-C5989D7751ED}" type="sibTrans" cxnId="{59B8AD34-A008-4EA1-8709-F50552454354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9" custScaleX="18752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8"/>
      <dgm:spPr/>
    </dgm:pt>
    <dgm:pt modelId="{F6724BF6-D72D-49EE-ABE1-E0DDD34BB6A6}" type="pres">
      <dgm:prSet presAssocID="{BBBC95EA-5E00-4700-A9DB-AB8B3103F42B}" presName="connectorText" presStyleLbl="sibTrans1D1" presStyleIdx="0" presStyleCnt="8"/>
      <dgm:spPr/>
    </dgm:pt>
    <dgm:pt modelId="{2B707088-4B6E-4103-A4AF-2C0AEC35D110}" type="pres">
      <dgm:prSet presAssocID="{E4EE2E57-C5BF-46DF-9262-7EAE28261C99}" presName="node" presStyleLbl="node1" presStyleIdx="1" presStyleCnt="9" custScaleX="18752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8"/>
      <dgm:spPr/>
    </dgm:pt>
    <dgm:pt modelId="{677A256C-5C41-4F92-B647-3D353A27885A}" type="pres">
      <dgm:prSet presAssocID="{5B779A0E-E296-4F00-AABE-AA06F088F4DD}" presName="connectorText" presStyleLbl="sibTrans1D1" presStyleIdx="1" presStyleCnt="8"/>
      <dgm:spPr/>
    </dgm:pt>
    <dgm:pt modelId="{4E3FC25F-CFFB-470D-92D5-EF3D53B8C6A8}" type="pres">
      <dgm:prSet presAssocID="{63372502-6C74-463E-B1CA-7D1821E0231D}" presName="node" presStyleLbl="node1" presStyleIdx="2" presStyleCnt="9" custScaleX="187529">
        <dgm:presLayoutVars>
          <dgm:bulletEnabled val="1"/>
        </dgm:presLayoutVars>
      </dgm:prSet>
      <dgm:spPr/>
    </dgm:pt>
    <dgm:pt modelId="{2678B450-492A-4DDC-8807-92E3AEDC9AA6}" type="pres">
      <dgm:prSet presAssocID="{B9227CC7-C27F-4DF7-AC74-69FF72C4D7B7}" presName="sibTrans" presStyleLbl="sibTrans1D1" presStyleIdx="2" presStyleCnt="8"/>
      <dgm:spPr/>
    </dgm:pt>
    <dgm:pt modelId="{2B197621-0649-4847-9EBA-1F75FC4D2B8A}" type="pres">
      <dgm:prSet presAssocID="{B9227CC7-C27F-4DF7-AC74-69FF72C4D7B7}" presName="connectorText" presStyleLbl="sibTrans1D1" presStyleIdx="2" presStyleCnt="8"/>
      <dgm:spPr/>
    </dgm:pt>
    <dgm:pt modelId="{2562C205-DAEC-45CF-8D4C-CCB654F27FE4}" type="pres">
      <dgm:prSet presAssocID="{76A20E6C-0411-4242-AA1C-BFF6973BF64B}" presName="node" presStyleLbl="node1" presStyleIdx="3" presStyleCnt="9" custScaleX="187529">
        <dgm:presLayoutVars>
          <dgm:bulletEnabled val="1"/>
        </dgm:presLayoutVars>
      </dgm:prSet>
      <dgm:spPr/>
    </dgm:pt>
    <dgm:pt modelId="{4DB0B2D8-7A35-4728-90DD-17299EF4C1EE}" type="pres">
      <dgm:prSet presAssocID="{37F4EAD7-651A-4D5D-9A35-267500A6F662}" presName="sibTrans" presStyleLbl="sibTrans1D1" presStyleIdx="3" presStyleCnt="8"/>
      <dgm:spPr/>
    </dgm:pt>
    <dgm:pt modelId="{CD09C298-50D9-48F4-B9EF-7782703FBE6F}" type="pres">
      <dgm:prSet presAssocID="{37F4EAD7-651A-4D5D-9A35-267500A6F662}" presName="connectorText" presStyleLbl="sibTrans1D1" presStyleIdx="3" presStyleCnt="8"/>
      <dgm:spPr/>
    </dgm:pt>
    <dgm:pt modelId="{20AD8937-844F-4CBB-8B78-5830B434E7C8}" type="pres">
      <dgm:prSet presAssocID="{53A7A0D1-199E-49A1-A0CD-86FF8C199026}" presName="node" presStyleLbl="node1" presStyleIdx="4" presStyleCnt="9" custScaleX="187529">
        <dgm:presLayoutVars>
          <dgm:bulletEnabled val="1"/>
        </dgm:presLayoutVars>
      </dgm:prSet>
      <dgm:spPr/>
    </dgm:pt>
    <dgm:pt modelId="{F62F454D-877E-40A1-9F7F-67D445C7C354}" type="pres">
      <dgm:prSet presAssocID="{F257D44B-2A02-4BBF-943C-C5989D7751ED}" presName="sibTrans" presStyleLbl="sibTrans1D1" presStyleIdx="4" presStyleCnt="8"/>
      <dgm:spPr/>
    </dgm:pt>
    <dgm:pt modelId="{0526A84A-8C30-4094-9458-8A30AEA8F2FE}" type="pres">
      <dgm:prSet presAssocID="{F257D44B-2A02-4BBF-943C-C5989D7751ED}" presName="connectorText" presStyleLbl="sibTrans1D1" presStyleIdx="4" presStyleCnt="8"/>
      <dgm:spPr/>
    </dgm:pt>
    <dgm:pt modelId="{E4AAF15C-8B96-40BD-9B01-11638C1BE2AA}" type="pres">
      <dgm:prSet presAssocID="{85648EF6-3720-4110-9869-A8B38A59A77C}" presName="node" presStyleLbl="node1" presStyleIdx="5" presStyleCnt="9" custScaleX="187529">
        <dgm:presLayoutVars>
          <dgm:bulletEnabled val="1"/>
        </dgm:presLayoutVars>
      </dgm:prSet>
      <dgm:spPr/>
    </dgm:pt>
    <dgm:pt modelId="{88294B21-1C59-4815-BED1-0402EA6B902B}" type="pres">
      <dgm:prSet presAssocID="{171E8B7B-8EFF-4457-A7CB-3BBC770CDFA5}" presName="sibTrans" presStyleLbl="sibTrans1D1" presStyleIdx="5" presStyleCnt="8"/>
      <dgm:spPr/>
    </dgm:pt>
    <dgm:pt modelId="{EDDCC83D-4306-4E72-BEA5-4EB9CBE27DE1}" type="pres">
      <dgm:prSet presAssocID="{171E8B7B-8EFF-4457-A7CB-3BBC770CDFA5}" presName="connectorText" presStyleLbl="sibTrans1D1" presStyleIdx="5" presStyleCnt="8"/>
      <dgm:spPr/>
    </dgm:pt>
    <dgm:pt modelId="{4C0A4D9A-E8F5-4053-B06E-E0FFF243D4DC}" type="pres">
      <dgm:prSet presAssocID="{E3E50903-9BE6-4594-89F8-43C3EDDA4A11}" presName="node" presStyleLbl="node1" presStyleIdx="6" presStyleCnt="9" custScaleX="187529">
        <dgm:presLayoutVars>
          <dgm:bulletEnabled val="1"/>
        </dgm:presLayoutVars>
      </dgm:prSet>
      <dgm:spPr/>
    </dgm:pt>
    <dgm:pt modelId="{F5764227-3D60-48C8-BA3F-B67239655789}" type="pres">
      <dgm:prSet presAssocID="{3D6D500F-056A-4A39-B46D-5D107F2D89BC}" presName="sibTrans" presStyleLbl="sibTrans1D1" presStyleIdx="6" presStyleCnt="8"/>
      <dgm:spPr/>
    </dgm:pt>
    <dgm:pt modelId="{DA7A25F5-2C34-475D-A5A9-FC9C244FE147}" type="pres">
      <dgm:prSet presAssocID="{3D6D500F-056A-4A39-B46D-5D107F2D89BC}" presName="connectorText" presStyleLbl="sibTrans1D1" presStyleIdx="6" presStyleCnt="8"/>
      <dgm:spPr/>
    </dgm:pt>
    <dgm:pt modelId="{690A11A5-E4F3-4C4C-8B65-6B4379DB61CB}" type="pres">
      <dgm:prSet presAssocID="{4AD01B0E-579A-40D1-AEEC-9B40879F60B9}" presName="node" presStyleLbl="node1" presStyleIdx="7" presStyleCnt="9" custScaleX="187529">
        <dgm:presLayoutVars>
          <dgm:bulletEnabled val="1"/>
        </dgm:presLayoutVars>
      </dgm:prSet>
      <dgm:spPr/>
    </dgm:pt>
    <dgm:pt modelId="{B7233CFB-1A2A-4CB8-87BE-A8E704BA741C}" type="pres">
      <dgm:prSet presAssocID="{F0B8E7CE-8F01-4059-AA71-2F057A775D7A}" presName="sibTrans" presStyleLbl="sibTrans1D1" presStyleIdx="7" presStyleCnt="8"/>
      <dgm:spPr/>
    </dgm:pt>
    <dgm:pt modelId="{A10EBAF8-C8B3-4018-A823-BE09E416ABD2}" type="pres">
      <dgm:prSet presAssocID="{F0B8E7CE-8F01-4059-AA71-2F057A775D7A}" presName="connectorText" presStyleLbl="sibTrans1D1" presStyleIdx="7" presStyleCnt="8"/>
      <dgm:spPr/>
    </dgm:pt>
    <dgm:pt modelId="{3788CFEC-E21C-4FA3-BD80-F8A7E2DC967B}" type="pres">
      <dgm:prSet presAssocID="{A6057699-7189-4238-89C8-E0F82D823533}" presName="node" presStyleLbl="node1" presStyleIdx="8" presStyleCnt="9" custScaleX="187529">
        <dgm:presLayoutVars>
          <dgm:bulletEnabled val="1"/>
        </dgm:presLayoutVars>
      </dgm:prSet>
      <dgm:spPr/>
    </dgm:pt>
  </dgm:ptLst>
  <dgm:cxnLst>
    <dgm:cxn modelId="{EF2A8301-9AEC-4429-A28E-E46FF995443D}" srcId="{8724ED28-120F-4F41-B021-333CB23330F6}" destId="{63372502-6C74-463E-B1CA-7D1821E0231D}" srcOrd="2" destOrd="0" parTransId="{B402C3D9-6172-43C5-BB21-BB9645D9A2CE}" sibTransId="{B9227CC7-C27F-4DF7-AC74-69FF72C4D7B7}"/>
    <dgm:cxn modelId="{5AD57F02-874B-468B-8323-86825E5FEE77}" type="presOf" srcId="{A6057699-7189-4238-89C8-E0F82D823533}" destId="{3788CFEC-E21C-4FA3-BD80-F8A7E2DC967B}" srcOrd="0" destOrd="0" presId="urn:microsoft.com/office/officeart/2005/8/layout/bProcess3"/>
    <dgm:cxn modelId="{AF327B18-22A0-4850-BEC2-AEE68EDC0452}" type="presOf" srcId="{B9227CC7-C27F-4DF7-AC74-69FF72C4D7B7}" destId="{2B197621-0649-4847-9EBA-1F75FC4D2B8A}" srcOrd="1" destOrd="0" presId="urn:microsoft.com/office/officeart/2005/8/layout/bProcess3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1C0C471F-5C57-4643-A0FD-DEF7F1C8E423}" type="presOf" srcId="{B9227CC7-C27F-4DF7-AC74-69FF72C4D7B7}" destId="{2678B450-492A-4DDC-8807-92E3AEDC9AA6}" srcOrd="0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3782E02C-F944-4997-A11A-E201A119A6D3}" srcId="{8724ED28-120F-4F41-B021-333CB23330F6}" destId="{4AD01B0E-579A-40D1-AEEC-9B40879F60B9}" srcOrd="7" destOrd="0" parTransId="{1900EF4D-922D-4998-B6FD-32FF863BB40F}" sibTransId="{F0B8E7CE-8F01-4059-AA71-2F057A775D7A}"/>
    <dgm:cxn modelId="{48161730-585D-456B-A7CB-DB1F5601BB67}" type="presOf" srcId="{53A7A0D1-199E-49A1-A0CD-86FF8C199026}" destId="{20AD8937-844F-4CBB-8B78-5830B434E7C8}" srcOrd="0" destOrd="0" presId="urn:microsoft.com/office/officeart/2005/8/layout/bProcess3"/>
    <dgm:cxn modelId="{59B8AD34-A008-4EA1-8709-F50552454354}" srcId="{8724ED28-120F-4F41-B021-333CB23330F6}" destId="{53A7A0D1-199E-49A1-A0CD-86FF8C199026}" srcOrd="4" destOrd="0" parTransId="{45E2B1BD-CF0F-43B7-BE45-4587C437DF5B}" sibTransId="{F257D44B-2A02-4BBF-943C-C5989D7751ED}"/>
    <dgm:cxn modelId="{7FBB873B-31E0-40B8-B98B-D2665356BDD1}" type="presOf" srcId="{63372502-6C74-463E-B1CA-7D1821E0231D}" destId="{4E3FC25F-CFFB-470D-92D5-EF3D53B8C6A8}" srcOrd="0" destOrd="0" presId="urn:microsoft.com/office/officeart/2005/8/layout/bProcess3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91B98C42-3DD3-4A2E-968C-6D952F5D5EA3}" srcId="{8724ED28-120F-4F41-B021-333CB23330F6}" destId="{76A20E6C-0411-4242-AA1C-BFF6973BF64B}" srcOrd="3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C672CB4C-F89E-4B50-AA50-AD86B0425604}" srcId="{8724ED28-120F-4F41-B021-333CB23330F6}" destId="{E3E50903-9BE6-4594-89F8-43C3EDDA4A11}" srcOrd="6" destOrd="0" parTransId="{C6011DCB-6051-4C3C-8417-7CBD75D2A6E5}" sibTransId="{3D6D500F-056A-4A39-B46D-5D107F2D89BC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5C3D7057-F0D7-44C2-B3B2-A511D68782EC}" type="presOf" srcId="{F257D44B-2A02-4BBF-943C-C5989D7751ED}" destId="{0526A84A-8C30-4094-9458-8A30AEA8F2FE}" srcOrd="1" destOrd="0" presId="urn:microsoft.com/office/officeart/2005/8/layout/bProcess3"/>
    <dgm:cxn modelId="{3C84BA80-F3E2-43BC-A858-1793A0AF9427}" srcId="{8724ED28-120F-4F41-B021-333CB23330F6}" destId="{85648EF6-3720-4110-9869-A8B38A59A77C}" srcOrd="5" destOrd="0" parTransId="{5AA38B6B-1B0E-4024-BC0D-18EA60EF442E}" sibTransId="{171E8B7B-8EFF-4457-A7CB-3BBC770CDFA5}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8B3F6DAE-F522-4688-BDC8-458133C64D17}" srcId="{8724ED28-120F-4F41-B021-333CB23330F6}" destId="{A6057699-7189-4238-89C8-E0F82D823533}" srcOrd="8" destOrd="0" parTransId="{90A26515-E9E7-4A4E-BBB5-6FED54DC8D85}" sibTransId="{D1BC8B25-D7EF-4972-88D6-EF0412E9CA06}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B01EB1E6-FCF2-4989-8A89-375155ACFDB8}" type="presOf" srcId="{F257D44B-2A02-4BBF-943C-C5989D7751ED}" destId="{F62F454D-877E-40A1-9F7F-67D445C7C354}" srcOrd="0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EC8924FF-5AFC-46E6-836B-DBDBEB2547D7}" type="presParOf" srcId="{A605D2DE-0E98-4656-8C46-67A9D41FEFBF}" destId="{4E3FC25F-CFFB-470D-92D5-EF3D53B8C6A8}" srcOrd="4" destOrd="0" presId="urn:microsoft.com/office/officeart/2005/8/layout/bProcess3"/>
    <dgm:cxn modelId="{C4367E74-4D53-421D-8B9B-AFF69B6D11AB}" type="presParOf" srcId="{A605D2DE-0E98-4656-8C46-67A9D41FEFBF}" destId="{2678B450-492A-4DDC-8807-92E3AEDC9AA6}" srcOrd="5" destOrd="0" presId="urn:microsoft.com/office/officeart/2005/8/layout/bProcess3"/>
    <dgm:cxn modelId="{3B45BB5E-FF52-4D20-A9E5-5B3B490BA561}" type="presParOf" srcId="{2678B450-492A-4DDC-8807-92E3AEDC9AA6}" destId="{2B197621-0649-4847-9EBA-1F75FC4D2B8A}" srcOrd="0" destOrd="0" presId="urn:microsoft.com/office/officeart/2005/8/layout/bProcess3"/>
    <dgm:cxn modelId="{570E6342-64F6-4020-8AC0-E33B7731BE8E}" type="presParOf" srcId="{A605D2DE-0E98-4656-8C46-67A9D41FEFBF}" destId="{2562C205-DAEC-45CF-8D4C-CCB654F27FE4}" srcOrd="6" destOrd="0" presId="urn:microsoft.com/office/officeart/2005/8/layout/bProcess3"/>
    <dgm:cxn modelId="{C8C23F49-5CA4-4381-9033-48FD98CF130E}" type="presParOf" srcId="{A605D2DE-0E98-4656-8C46-67A9D41FEFBF}" destId="{4DB0B2D8-7A35-4728-90DD-17299EF4C1EE}" srcOrd="7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355A510A-7BAD-4A9C-AFD7-98A2E17EBABD}" type="presParOf" srcId="{A605D2DE-0E98-4656-8C46-67A9D41FEFBF}" destId="{20AD8937-844F-4CBB-8B78-5830B434E7C8}" srcOrd="8" destOrd="0" presId="urn:microsoft.com/office/officeart/2005/8/layout/bProcess3"/>
    <dgm:cxn modelId="{7F10DC9C-ED3E-4098-8C81-52F92A2F217F}" type="presParOf" srcId="{A605D2DE-0E98-4656-8C46-67A9D41FEFBF}" destId="{F62F454D-877E-40A1-9F7F-67D445C7C354}" srcOrd="9" destOrd="0" presId="urn:microsoft.com/office/officeart/2005/8/layout/bProcess3"/>
    <dgm:cxn modelId="{932FC89D-D99E-4C9A-BE82-AE1DC4195711}" type="presParOf" srcId="{F62F454D-877E-40A1-9F7F-67D445C7C354}" destId="{0526A84A-8C30-4094-9458-8A30AEA8F2FE}" srcOrd="0" destOrd="0" presId="urn:microsoft.com/office/officeart/2005/8/layout/bProcess3"/>
    <dgm:cxn modelId="{16EB7F62-1542-4DFD-BCD3-C4A06DB805DA}" type="presParOf" srcId="{A605D2DE-0E98-4656-8C46-67A9D41FEFBF}" destId="{E4AAF15C-8B96-40BD-9B01-11638C1BE2AA}" srcOrd="10" destOrd="0" presId="urn:microsoft.com/office/officeart/2005/8/layout/bProcess3"/>
    <dgm:cxn modelId="{757BF61E-8029-4DF2-888F-07E96BF62002}" type="presParOf" srcId="{A605D2DE-0E98-4656-8C46-67A9D41FEFBF}" destId="{88294B21-1C59-4815-BED1-0402EA6B902B}" srcOrd="11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12" destOrd="0" presId="urn:microsoft.com/office/officeart/2005/8/layout/bProcess3"/>
    <dgm:cxn modelId="{DF10ACEC-F0BE-477F-B1FA-995EC5A73AD0}" type="presParOf" srcId="{A605D2DE-0E98-4656-8C46-67A9D41FEFBF}" destId="{F5764227-3D60-48C8-BA3F-B67239655789}" srcOrd="13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251FBB0D-11BA-4AD6-9A19-BB530779CE96}" type="presParOf" srcId="{A605D2DE-0E98-4656-8C46-67A9D41FEFBF}" destId="{690A11A5-E4F3-4C4C-8B65-6B4379DB61CB}" srcOrd="14" destOrd="0" presId="urn:microsoft.com/office/officeart/2005/8/layout/bProcess3"/>
    <dgm:cxn modelId="{20FCA338-F3F4-4B48-A6A9-DAF27659294F}" type="presParOf" srcId="{A605D2DE-0E98-4656-8C46-67A9D41FEFBF}" destId="{B7233CFB-1A2A-4CB8-87BE-A8E704BA741C}" srcOrd="15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A71087C5-E979-4E60-864D-EDDDD01A2CD9}" type="presParOf" srcId="{A605D2DE-0E98-4656-8C46-67A9D41FEFBF}" destId="{3788CFEC-E21C-4FA3-BD80-F8A7E2DC967B}" srcOrd="1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372502-6C74-463E-B1CA-7D1821E0231D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遊戲機制</a:t>
          </a:r>
        </a:p>
      </dgm:t>
    </dgm:pt>
    <dgm:pt modelId="{B9227CC7-C27F-4DF7-AC74-69FF72C4D7B7}" type="sibTrans" cxnId="{EF2A8301-9AEC-4429-A28E-E46FF995443D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402C3D9-6172-43C5-BB21-BB9645D9A2CE}" type="parTrans" cxnId="{EF2A8301-9AEC-4429-A28E-E46FF995443D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057699-7189-4238-89C8-E0F82D823533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遊戲數值</a:t>
          </a:r>
        </a:p>
      </dgm:t>
    </dgm:pt>
    <dgm:pt modelId="{90A26515-E9E7-4A4E-BBB5-6FED54DC8D85}" type="parTrans" cxnId="{8B3F6DAE-F522-4688-BDC8-458133C64D17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BC8B25-D7EF-4972-88D6-EF0412E9CA06}" type="sibTrans" cxnId="{8B3F6DAE-F522-4688-BDC8-458133C64D17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3A7A0D1-199E-49A1-A0CD-86FF8C19902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故事背景</a:t>
          </a:r>
        </a:p>
      </dgm:t>
    </dgm:pt>
    <dgm:pt modelId="{45E2B1BD-CF0F-43B7-BE45-4587C437DF5B}" type="parTrans" cxnId="{59B8AD34-A008-4EA1-8709-F50552454354}">
      <dgm:prSet/>
      <dgm:spPr/>
      <dgm:t>
        <a:bodyPr/>
        <a:lstStyle/>
        <a:p>
          <a:endParaRPr lang="zh-TW" altLang="en-US"/>
        </a:p>
      </dgm:t>
    </dgm:pt>
    <dgm:pt modelId="{F257D44B-2A02-4BBF-943C-C5989D7751ED}" type="sibTrans" cxnId="{59B8AD34-A008-4EA1-8709-F50552454354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9" custScaleX="18752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8"/>
      <dgm:spPr/>
    </dgm:pt>
    <dgm:pt modelId="{F6724BF6-D72D-49EE-ABE1-E0DDD34BB6A6}" type="pres">
      <dgm:prSet presAssocID="{BBBC95EA-5E00-4700-A9DB-AB8B3103F42B}" presName="connectorText" presStyleLbl="sibTrans1D1" presStyleIdx="0" presStyleCnt="8"/>
      <dgm:spPr/>
    </dgm:pt>
    <dgm:pt modelId="{2B707088-4B6E-4103-A4AF-2C0AEC35D110}" type="pres">
      <dgm:prSet presAssocID="{E4EE2E57-C5BF-46DF-9262-7EAE28261C99}" presName="node" presStyleLbl="node1" presStyleIdx="1" presStyleCnt="9" custScaleX="18752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8"/>
      <dgm:spPr/>
    </dgm:pt>
    <dgm:pt modelId="{677A256C-5C41-4F92-B647-3D353A27885A}" type="pres">
      <dgm:prSet presAssocID="{5B779A0E-E296-4F00-AABE-AA06F088F4DD}" presName="connectorText" presStyleLbl="sibTrans1D1" presStyleIdx="1" presStyleCnt="8"/>
      <dgm:spPr/>
    </dgm:pt>
    <dgm:pt modelId="{4E3FC25F-CFFB-470D-92D5-EF3D53B8C6A8}" type="pres">
      <dgm:prSet presAssocID="{63372502-6C74-463E-B1CA-7D1821E0231D}" presName="node" presStyleLbl="node1" presStyleIdx="2" presStyleCnt="9" custScaleX="187529">
        <dgm:presLayoutVars>
          <dgm:bulletEnabled val="1"/>
        </dgm:presLayoutVars>
      </dgm:prSet>
      <dgm:spPr/>
    </dgm:pt>
    <dgm:pt modelId="{2678B450-492A-4DDC-8807-92E3AEDC9AA6}" type="pres">
      <dgm:prSet presAssocID="{B9227CC7-C27F-4DF7-AC74-69FF72C4D7B7}" presName="sibTrans" presStyleLbl="sibTrans1D1" presStyleIdx="2" presStyleCnt="8"/>
      <dgm:spPr/>
    </dgm:pt>
    <dgm:pt modelId="{2B197621-0649-4847-9EBA-1F75FC4D2B8A}" type="pres">
      <dgm:prSet presAssocID="{B9227CC7-C27F-4DF7-AC74-69FF72C4D7B7}" presName="connectorText" presStyleLbl="sibTrans1D1" presStyleIdx="2" presStyleCnt="8"/>
      <dgm:spPr/>
    </dgm:pt>
    <dgm:pt modelId="{2562C205-DAEC-45CF-8D4C-CCB654F27FE4}" type="pres">
      <dgm:prSet presAssocID="{76A20E6C-0411-4242-AA1C-BFF6973BF64B}" presName="node" presStyleLbl="node1" presStyleIdx="3" presStyleCnt="9" custScaleX="187529">
        <dgm:presLayoutVars>
          <dgm:bulletEnabled val="1"/>
        </dgm:presLayoutVars>
      </dgm:prSet>
      <dgm:spPr/>
    </dgm:pt>
    <dgm:pt modelId="{4DB0B2D8-7A35-4728-90DD-17299EF4C1EE}" type="pres">
      <dgm:prSet presAssocID="{37F4EAD7-651A-4D5D-9A35-267500A6F662}" presName="sibTrans" presStyleLbl="sibTrans1D1" presStyleIdx="3" presStyleCnt="8"/>
      <dgm:spPr/>
    </dgm:pt>
    <dgm:pt modelId="{CD09C298-50D9-48F4-B9EF-7782703FBE6F}" type="pres">
      <dgm:prSet presAssocID="{37F4EAD7-651A-4D5D-9A35-267500A6F662}" presName="connectorText" presStyleLbl="sibTrans1D1" presStyleIdx="3" presStyleCnt="8"/>
      <dgm:spPr/>
    </dgm:pt>
    <dgm:pt modelId="{20AD8937-844F-4CBB-8B78-5830B434E7C8}" type="pres">
      <dgm:prSet presAssocID="{53A7A0D1-199E-49A1-A0CD-86FF8C199026}" presName="node" presStyleLbl="node1" presStyleIdx="4" presStyleCnt="9" custScaleX="187529">
        <dgm:presLayoutVars>
          <dgm:bulletEnabled val="1"/>
        </dgm:presLayoutVars>
      </dgm:prSet>
      <dgm:spPr/>
    </dgm:pt>
    <dgm:pt modelId="{F62F454D-877E-40A1-9F7F-67D445C7C354}" type="pres">
      <dgm:prSet presAssocID="{F257D44B-2A02-4BBF-943C-C5989D7751ED}" presName="sibTrans" presStyleLbl="sibTrans1D1" presStyleIdx="4" presStyleCnt="8"/>
      <dgm:spPr/>
    </dgm:pt>
    <dgm:pt modelId="{0526A84A-8C30-4094-9458-8A30AEA8F2FE}" type="pres">
      <dgm:prSet presAssocID="{F257D44B-2A02-4BBF-943C-C5989D7751ED}" presName="connectorText" presStyleLbl="sibTrans1D1" presStyleIdx="4" presStyleCnt="8"/>
      <dgm:spPr/>
    </dgm:pt>
    <dgm:pt modelId="{E4AAF15C-8B96-40BD-9B01-11638C1BE2AA}" type="pres">
      <dgm:prSet presAssocID="{85648EF6-3720-4110-9869-A8B38A59A77C}" presName="node" presStyleLbl="node1" presStyleIdx="5" presStyleCnt="9" custScaleX="187529">
        <dgm:presLayoutVars>
          <dgm:bulletEnabled val="1"/>
        </dgm:presLayoutVars>
      </dgm:prSet>
      <dgm:spPr/>
    </dgm:pt>
    <dgm:pt modelId="{88294B21-1C59-4815-BED1-0402EA6B902B}" type="pres">
      <dgm:prSet presAssocID="{171E8B7B-8EFF-4457-A7CB-3BBC770CDFA5}" presName="sibTrans" presStyleLbl="sibTrans1D1" presStyleIdx="5" presStyleCnt="8"/>
      <dgm:spPr/>
    </dgm:pt>
    <dgm:pt modelId="{EDDCC83D-4306-4E72-BEA5-4EB9CBE27DE1}" type="pres">
      <dgm:prSet presAssocID="{171E8B7B-8EFF-4457-A7CB-3BBC770CDFA5}" presName="connectorText" presStyleLbl="sibTrans1D1" presStyleIdx="5" presStyleCnt="8"/>
      <dgm:spPr/>
    </dgm:pt>
    <dgm:pt modelId="{4C0A4D9A-E8F5-4053-B06E-E0FFF243D4DC}" type="pres">
      <dgm:prSet presAssocID="{E3E50903-9BE6-4594-89F8-43C3EDDA4A11}" presName="node" presStyleLbl="node1" presStyleIdx="6" presStyleCnt="9" custScaleX="187529">
        <dgm:presLayoutVars>
          <dgm:bulletEnabled val="1"/>
        </dgm:presLayoutVars>
      </dgm:prSet>
      <dgm:spPr/>
    </dgm:pt>
    <dgm:pt modelId="{F5764227-3D60-48C8-BA3F-B67239655789}" type="pres">
      <dgm:prSet presAssocID="{3D6D500F-056A-4A39-B46D-5D107F2D89BC}" presName="sibTrans" presStyleLbl="sibTrans1D1" presStyleIdx="6" presStyleCnt="8"/>
      <dgm:spPr/>
    </dgm:pt>
    <dgm:pt modelId="{DA7A25F5-2C34-475D-A5A9-FC9C244FE147}" type="pres">
      <dgm:prSet presAssocID="{3D6D500F-056A-4A39-B46D-5D107F2D89BC}" presName="connectorText" presStyleLbl="sibTrans1D1" presStyleIdx="6" presStyleCnt="8"/>
      <dgm:spPr/>
    </dgm:pt>
    <dgm:pt modelId="{690A11A5-E4F3-4C4C-8B65-6B4379DB61CB}" type="pres">
      <dgm:prSet presAssocID="{4AD01B0E-579A-40D1-AEEC-9B40879F60B9}" presName="node" presStyleLbl="node1" presStyleIdx="7" presStyleCnt="9" custScaleX="187529">
        <dgm:presLayoutVars>
          <dgm:bulletEnabled val="1"/>
        </dgm:presLayoutVars>
      </dgm:prSet>
      <dgm:spPr/>
    </dgm:pt>
    <dgm:pt modelId="{B7233CFB-1A2A-4CB8-87BE-A8E704BA741C}" type="pres">
      <dgm:prSet presAssocID="{F0B8E7CE-8F01-4059-AA71-2F057A775D7A}" presName="sibTrans" presStyleLbl="sibTrans1D1" presStyleIdx="7" presStyleCnt="8"/>
      <dgm:spPr/>
    </dgm:pt>
    <dgm:pt modelId="{A10EBAF8-C8B3-4018-A823-BE09E416ABD2}" type="pres">
      <dgm:prSet presAssocID="{F0B8E7CE-8F01-4059-AA71-2F057A775D7A}" presName="connectorText" presStyleLbl="sibTrans1D1" presStyleIdx="7" presStyleCnt="8"/>
      <dgm:spPr/>
    </dgm:pt>
    <dgm:pt modelId="{3788CFEC-E21C-4FA3-BD80-F8A7E2DC967B}" type="pres">
      <dgm:prSet presAssocID="{A6057699-7189-4238-89C8-E0F82D823533}" presName="node" presStyleLbl="node1" presStyleIdx="8" presStyleCnt="9" custScaleX="187529">
        <dgm:presLayoutVars>
          <dgm:bulletEnabled val="1"/>
        </dgm:presLayoutVars>
      </dgm:prSet>
      <dgm:spPr/>
    </dgm:pt>
  </dgm:ptLst>
  <dgm:cxnLst>
    <dgm:cxn modelId="{EF2A8301-9AEC-4429-A28E-E46FF995443D}" srcId="{8724ED28-120F-4F41-B021-333CB23330F6}" destId="{63372502-6C74-463E-B1CA-7D1821E0231D}" srcOrd="2" destOrd="0" parTransId="{B402C3D9-6172-43C5-BB21-BB9645D9A2CE}" sibTransId="{B9227CC7-C27F-4DF7-AC74-69FF72C4D7B7}"/>
    <dgm:cxn modelId="{5AD57F02-874B-468B-8323-86825E5FEE77}" type="presOf" srcId="{A6057699-7189-4238-89C8-E0F82D823533}" destId="{3788CFEC-E21C-4FA3-BD80-F8A7E2DC967B}" srcOrd="0" destOrd="0" presId="urn:microsoft.com/office/officeart/2005/8/layout/bProcess3"/>
    <dgm:cxn modelId="{AF327B18-22A0-4850-BEC2-AEE68EDC0452}" type="presOf" srcId="{B9227CC7-C27F-4DF7-AC74-69FF72C4D7B7}" destId="{2B197621-0649-4847-9EBA-1F75FC4D2B8A}" srcOrd="1" destOrd="0" presId="urn:microsoft.com/office/officeart/2005/8/layout/bProcess3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1C0C471F-5C57-4643-A0FD-DEF7F1C8E423}" type="presOf" srcId="{B9227CC7-C27F-4DF7-AC74-69FF72C4D7B7}" destId="{2678B450-492A-4DDC-8807-92E3AEDC9AA6}" srcOrd="0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3782E02C-F944-4997-A11A-E201A119A6D3}" srcId="{8724ED28-120F-4F41-B021-333CB23330F6}" destId="{4AD01B0E-579A-40D1-AEEC-9B40879F60B9}" srcOrd="7" destOrd="0" parTransId="{1900EF4D-922D-4998-B6FD-32FF863BB40F}" sibTransId="{F0B8E7CE-8F01-4059-AA71-2F057A775D7A}"/>
    <dgm:cxn modelId="{48161730-585D-456B-A7CB-DB1F5601BB67}" type="presOf" srcId="{53A7A0D1-199E-49A1-A0CD-86FF8C199026}" destId="{20AD8937-844F-4CBB-8B78-5830B434E7C8}" srcOrd="0" destOrd="0" presId="urn:microsoft.com/office/officeart/2005/8/layout/bProcess3"/>
    <dgm:cxn modelId="{59B8AD34-A008-4EA1-8709-F50552454354}" srcId="{8724ED28-120F-4F41-B021-333CB23330F6}" destId="{53A7A0D1-199E-49A1-A0CD-86FF8C199026}" srcOrd="4" destOrd="0" parTransId="{45E2B1BD-CF0F-43B7-BE45-4587C437DF5B}" sibTransId="{F257D44B-2A02-4BBF-943C-C5989D7751ED}"/>
    <dgm:cxn modelId="{7FBB873B-31E0-40B8-B98B-D2665356BDD1}" type="presOf" srcId="{63372502-6C74-463E-B1CA-7D1821E0231D}" destId="{4E3FC25F-CFFB-470D-92D5-EF3D53B8C6A8}" srcOrd="0" destOrd="0" presId="urn:microsoft.com/office/officeart/2005/8/layout/bProcess3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91B98C42-3DD3-4A2E-968C-6D952F5D5EA3}" srcId="{8724ED28-120F-4F41-B021-333CB23330F6}" destId="{76A20E6C-0411-4242-AA1C-BFF6973BF64B}" srcOrd="3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C672CB4C-F89E-4B50-AA50-AD86B0425604}" srcId="{8724ED28-120F-4F41-B021-333CB23330F6}" destId="{E3E50903-9BE6-4594-89F8-43C3EDDA4A11}" srcOrd="6" destOrd="0" parTransId="{C6011DCB-6051-4C3C-8417-7CBD75D2A6E5}" sibTransId="{3D6D500F-056A-4A39-B46D-5D107F2D89BC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5C3D7057-F0D7-44C2-B3B2-A511D68782EC}" type="presOf" srcId="{F257D44B-2A02-4BBF-943C-C5989D7751ED}" destId="{0526A84A-8C30-4094-9458-8A30AEA8F2FE}" srcOrd="1" destOrd="0" presId="urn:microsoft.com/office/officeart/2005/8/layout/bProcess3"/>
    <dgm:cxn modelId="{3C84BA80-F3E2-43BC-A858-1793A0AF9427}" srcId="{8724ED28-120F-4F41-B021-333CB23330F6}" destId="{85648EF6-3720-4110-9869-A8B38A59A77C}" srcOrd="5" destOrd="0" parTransId="{5AA38B6B-1B0E-4024-BC0D-18EA60EF442E}" sibTransId="{171E8B7B-8EFF-4457-A7CB-3BBC770CDFA5}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8B3F6DAE-F522-4688-BDC8-458133C64D17}" srcId="{8724ED28-120F-4F41-B021-333CB23330F6}" destId="{A6057699-7189-4238-89C8-E0F82D823533}" srcOrd="8" destOrd="0" parTransId="{90A26515-E9E7-4A4E-BBB5-6FED54DC8D85}" sibTransId="{D1BC8B25-D7EF-4972-88D6-EF0412E9CA06}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B01EB1E6-FCF2-4989-8A89-375155ACFDB8}" type="presOf" srcId="{F257D44B-2A02-4BBF-943C-C5989D7751ED}" destId="{F62F454D-877E-40A1-9F7F-67D445C7C354}" srcOrd="0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EC8924FF-5AFC-46E6-836B-DBDBEB2547D7}" type="presParOf" srcId="{A605D2DE-0E98-4656-8C46-67A9D41FEFBF}" destId="{4E3FC25F-CFFB-470D-92D5-EF3D53B8C6A8}" srcOrd="4" destOrd="0" presId="urn:microsoft.com/office/officeart/2005/8/layout/bProcess3"/>
    <dgm:cxn modelId="{C4367E74-4D53-421D-8B9B-AFF69B6D11AB}" type="presParOf" srcId="{A605D2DE-0E98-4656-8C46-67A9D41FEFBF}" destId="{2678B450-492A-4DDC-8807-92E3AEDC9AA6}" srcOrd="5" destOrd="0" presId="urn:microsoft.com/office/officeart/2005/8/layout/bProcess3"/>
    <dgm:cxn modelId="{3B45BB5E-FF52-4D20-A9E5-5B3B490BA561}" type="presParOf" srcId="{2678B450-492A-4DDC-8807-92E3AEDC9AA6}" destId="{2B197621-0649-4847-9EBA-1F75FC4D2B8A}" srcOrd="0" destOrd="0" presId="urn:microsoft.com/office/officeart/2005/8/layout/bProcess3"/>
    <dgm:cxn modelId="{570E6342-64F6-4020-8AC0-E33B7731BE8E}" type="presParOf" srcId="{A605D2DE-0E98-4656-8C46-67A9D41FEFBF}" destId="{2562C205-DAEC-45CF-8D4C-CCB654F27FE4}" srcOrd="6" destOrd="0" presId="urn:microsoft.com/office/officeart/2005/8/layout/bProcess3"/>
    <dgm:cxn modelId="{C8C23F49-5CA4-4381-9033-48FD98CF130E}" type="presParOf" srcId="{A605D2DE-0E98-4656-8C46-67A9D41FEFBF}" destId="{4DB0B2D8-7A35-4728-90DD-17299EF4C1EE}" srcOrd="7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355A510A-7BAD-4A9C-AFD7-98A2E17EBABD}" type="presParOf" srcId="{A605D2DE-0E98-4656-8C46-67A9D41FEFBF}" destId="{20AD8937-844F-4CBB-8B78-5830B434E7C8}" srcOrd="8" destOrd="0" presId="urn:microsoft.com/office/officeart/2005/8/layout/bProcess3"/>
    <dgm:cxn modelId="{7F10DC9C-ED3E-4098-8C81-52F92A2F217F}" type="presParOf" srcId="{A605D2DE-0E98-4656-8C46-67A9D41FEFBF}" destId="{F62F454D-877E-40A1-9F7F-67D445C7C354}" srcOrd="9" destOrd="0" presId="urn:microsoft.com/office/officeart/2005/8/layout/bProcess3"/>
    <dgm:cxn modelId="{932FC89D-D99E-4C9A-BE82-AE1DC4195711}" type="presParOf" srcId="{F62F454D-877E-40A1-9F7F-67D445C7C354}" destId="{0526A84A-8C30-4094-9458-8A30AEA8F2FE}" srcOrd="0" destOrd="0" presId="urn:microsoft.com/office/officeart/2005/8/layout/bProcess3"/>
    <dgm:cxn modelId="{16EB7F62-1542-4DFD-BCD3-C4A06DB805DA}" type="presParOf" srcId="{A605D2DE-0E98-4656-8C46-67A9D41FEFBF}" destId="{E4AAF15C-8B96-40BD-9B01-11638C1BE2AA}" srcOrd="10" destOrd="0" presId="urn:microsoft.com/office/officeart/2005/8/layout/bProcess3"/>
    <dgm:cxn modelId="{757BF61E-8029-4DF2-888F-07E96BF62002}" type="presParOf" srcId="{A605D2DE-0E98-4656-8C46-67A9D41FEFBF}" destId="{88294B21-1C59-4815-BED1-0402EA6B902B}" srcOrd="11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12" destOrd="0" presId="urn:microsoft.com/office/officeart/2005/8/layout/bProcess3"/>
    <dgm:cxn modelId="{DF10ACEC-F0BE-477F-B1FA-995EC5A73AD0}" type="presParOf" srcId="{A605D2DE-0E98-4656-8C46-67A9D41FEFBF}" destId="{F5764227-3D60-48C8-BA3F-B67239655789}" srcOrd="13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251FBB0D-11BA-4AD6-9A19-BB530779CE96}" type="presParOf" srcId="{A605D2DE-0E98-4656-8C46-67A9D41FEFBF}" destId="{690A11A5-E4F3-4C4C-8B65-6B4379DB61CB}" srcOrd="14" destOrd="0" presId="urn:microsoft.com/office/officeart/2005/8/layout/bProcess3"/>
    <dgm:cxn modelId="{20FCA338-F3F4-4B48-A6A9-DAF27659294F}" type="presParOf" srcId="{A605D2DE-0E98-4656-8C46-67A9D41FEFBF}" destId="{B7233CFB-1A2A-4CB8-87BE-A8E704BA741C}" srcOrd="15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A71087C5-E979-4E60-864D-EDDDD01A2CD9}" type="presParOf" srcId="{A605D2DE-0E98-4656-8C46-67A9D41FEFBF}" destId="{3788CFEC-E21C-4FA3-BD80-F8A7E2DC967B}" srcOrd="1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372502-6C74-463E-B1CA-7D1821E0231D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遊戲機制</a:t>
          </a:r>
        </a:p>
      </dgm:t>
    </dgm:pt>
    <dgm:pt modelId="{B9227CC7-C27F-4DF7-AC74-69FF72C4D7B7}" type="sibTrans" cxnId="{EF2A8301-9AEC-4429-A28E-E46FF995443D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402C3D9-6172-43C5-BB21-BB9645D9A2CE}" type="parTrans" cxnId="{EF2A8301-9AEC-4429-A28E-E46FF995443D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057699-7189-4238-89C8-E0F82D823533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遊戲數值</a:t>
          </a:r>
        </a:p>
      </dgm:t>
    </dgm:pt>
    <dgm:pt modelId="{90A26515-E9E7-4A4E-BBB5-6FED54DC8D85}" type="parTrans" cxnId="{8B3F6DAE-F522-4688-BDC8-458133C64D17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BC8B25-D7EF-4972-88D6-EF0412E9CA06}" type="sibTrans" cxnId="{8B3F6DAE-F522-4688-BDC8-458133C64D17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3A7A0D1-199E-49A1-A0CD-86FF8C19902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故事背景</a:t>
          </a:r>
        </a:p>
      </dgm:t>
    </dgm:pt>
    <dgm:pt modelId="{45E2B1BD-CF0F-43B7-BE45-4587C437DF5B}" type="parTrans" cxnId="{59B8AD34-A008-4EA1-8709-F50552454354}">
      <dgm:prSet/>
      <dgm:spPr/>
      <dgm:t>
        <a:bodyPr/>
        <a:lstStyle/>
        <a:p>
          <a:endParaRPr lang="zh-TW" altLang="en-US"/>
        </a:p>
      </dgm:t>
    </dgm:pt>
    <dgm:pt modelId="{F257D44B-2A02-4BBF-943C-C5989D7751ED}" type="sibTrans" cxnId="{59B8AD34-A008-4EA1-8709-F50552454354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9" custScaleX="18752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8"/>
      <dgm:spPr/>
    </dgm:pt>
    <dgm:pt modelId="{F6724BF6-D72D-49EE-ABE1-E0DDD34BB6A6}" type="pres">
      <dgm:prSet presAssocID="{BBBC95EA-5E00-4700-A9DB-AB8B3103F42B}" presName="connectorText" presStyleLbl="sibTrans1D1" presStyleIdx="0" presStyleCnt="8"/>
      <dgm:spPr/>
    </dgm:pt>
    <dgm:pt modelId="{2B707088-4B6E-4103-A4AF-2C0AEC35D110}" type="pres">
      <dgm:prSet presAssocID="{E4EE2E57-C5BF-46DF-9262-7EAE28261C99}" presName="node" presStyleLbl="node1" presStyleIdx="1" presStyleCnt="9" custScaleX="18752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8"/>
      <dgm:spPr/>
    </dgm:pt>
    <dgm:pt modelId="{677A256C-5C41-4F92-B647-3D353A27885A}" type="pres">
      <dgm:prSet presAssocID="{5B779A0E-E296-4F00-AABE-AA06F088F4DD}" presName="connectorText" presStyleLbl="sibTrans1D1" presStyleIdx="1" presStyleCnt="8"/>
      <dgm:spPr/>
    </dgm:pt>
    <dgm:pt modelId="{4E3FC25F-CFFB-470D-92D5-EF3D53B8C6A8}" type="pres">
      <dgm:prSet presAssocID="{63372502-6C74-463E-B1CA-7D1821E0231D}" presName="node" presStyleLbl="node1" presStyleIdx="2" presStyleCnt="9" custScaleX="187529">
        <dgm:presLayoutVars>
          <dgm:bulletEnabled val="1"/>
        </dgm:presLayoutVars>
      </dgm:prSet>
      <dgm:spPr/>
    </dgm:pt>
    <dgm:pt modelId="{2678B450-492A-4DDC-8807-92E3AEDC9AA6}" type="pres">
      <dgm:prSet presAssocID="{B9227CC7-C27F-4DF7-AC74-69FF72C4D7B7}" presName="sibTrans" presStyleLbl="sibTrans1D1" presStyleIdx="2" presStyleCnt="8"/>
      <dgm:spPr/>
    </dgm:pt>
    <dgm:pt modelId="{2B197621-0649-4847-9EBA-1F75FC4D2B8A}" type="pres">
      <dgm:prSet presAssocID="{B9227CC7-C27F-4DF7-AC74-69FF72C4D7B7}" presName="connectorText" presStyleLbl="sibTrans1D1" presStyleIdx="2" presStyleCnt="8"/>
      <dgm:spPr/>
    </dgm:pt>
    <dgm:pt modelId="{2562C205-DAEC-45CF-8D4C-CCB654F27FE4}" type="pres">
      <dgm:prSet presAssocID="{76A20E6C-0411-4242-AA1C-BFF6973BF64B}" presName="node" presStyleLbl="node1" presStyleIdx="3" presStyleCnt="9" custScaleX="187529">
        <dgm:presLayoutVars>
          <dgm:bulletEnabled val="1"/>
        </dgm:presLayoutVars>
      </dgm:prSet>
      <dgm:spPr/>
    </dgm:pt>
    <dgm:pt modelId="{4DB0B2D8-7A35-4728-90DD-17299EF4C1EE}" type="pres">
      <dgm:prSet presAssocID="{37F4EAD7-651A-4D5D-9A35-267500A6F662}" presName="sibTrans" presStyleLbl="sibTrans1D1" presStyleIdx="3" presStyleCnt="8"/>
      <dgm:spPr/>
    </dgm:pt>
    <dgm:pt modelId="{CD09C298-50D9-48F4-B9EF-7782703FBE6F}" type="pres">
      <dgm:prSet presAssocID="{37F4EAD7-651A-4D5D-9A35-267500A6F662}" presName="connectorText" presStyleLbl="sibTrans1D1" presStyleIdx="3" presStyleCnt="8"/>
      <dgm:spPr/>
    </dgm:pt>
    <dgm:pt modelId="{20AD8937-844F-4CBB-8B78-5830B434E7C8}" type="pres">
      <dgm:prSet presAssocID="{53A7A0D1-199E-49A1-A0CD-86FF8C199026}" presName="node" presStyleLbl="node1" presStyleIdx="4" presStyleCnt="9" custScaleX="187529">
        <dgm:presLayoutVars>
          <dgm:bulletEnabled val="1"/>
        </dgm:presLayoutVars>
      </dgm:prSet>
      <dgm:spPr/>
    </dgm:pt>
    <dgm:pt modelId="{F62F454D-877E-40A1-9F7F-67D445C7C354}" type="pres">
      <dgm:prSet presAssocID="{F257D44B-2A02-4BBF-943C-C5989D7751ED}" presName="sibTrans" presStyleLbl="sibTrans1D1" presStyleIdx="4" presStyleCnt="8"/>
      <dgm:spPr/>
    </dgm:pt>
    <dgm:pt modelId="{0526A84A-8C30-4094-9458-8A30AEA8F2FE}" type="pres">
      <dgm:prSet presAssocID="{F257D44B-2A02-4BBF-943C-C5989D7751ED}" presName="connectorText" presStyleLbl="sibTrans1D1" presStyleIdx="4" presStyleCnt="8"/>
      <dgm:spPr/>
    </dgm:pt>
    <dgm:pt modelId="{E4AAF15C-8B96-40BD-9B01-11638C1BE2AA}" type="pres">
      <dgm:prSet presAssocID="{85648EF6-3720-4110-9869-A8B38A59A77C}" presName="node" presStyleLbl="node1" presStyleIdx="5" presStyleCnt="9" custScaleX="187529">
        <dgm:presLayoutVars>
          <dgm:bulletEnabled val="1"/>
        </dgm:presLayoutVars>
      </dgm:prSet>
      <dgm:spPr/>
    </dgm:pt>
    <dgm:pt modelId="{88294B21-1C59-4815-BED1-0402EA6B902B}" type="pres">
      <dgm:prSet presAssocID="{171E8B7B-8EFF-4457-A7CB-3BBC770CDFA5}" presName="sibTrans" presStyleLbl="sibTrans1D1" presStyleIdx="5" presStyleCnt="8"/>
      <dgm:spPr/>
    </dgm:pt>
    <dgm:pt modelId="{EDDCC83D-4306-4E72-BEA5-4EB9CBE27DE1}" type="pres">
      <dgm:prSet presAssocID="{171E8B7B-8EFF-4457-A7CB-3BBC770CDFA5}" presName="connectorText" presStyleLbl="sibTrans1D1" presStyleIdx="5" presStyleCnt="8"/>
      <dgm:spPr/>
    </dgm:pt>
    <dgm:pt modelId="{4C0A4D9A-E8F5-4053-B06E-E0FFF243D4DC}" type="pres">
      <dgm:prSet presAssocID="{E3E50903-9BE6-4594-89F8-43C3EDDA4A11}" presName="node" presStyleLbl="node1" presStyleIdx="6" presStyleCnt="9" custScaleX="187529">
        <dgm:presLayoutVars>
          <dgm:bulletEnabled val="1"/>
        </dgm:presLayoutVars>
      </dgm:prSet>
      <dgm:spPr/>
    </dgm:pt>
    <dgm:pt modelId="{F5764227-3D60-48C8-BA3F-B67239655789}" type="pres">
      <dgm:prSet presAssocID="{3D6D500F-056A-4A39-B46D-5D107F2D89BC}" presName="sibTrans" presStyleLbl="sibTrans1D1" presStyleIdx="6" presStyleCnt="8"/>
      <dgm:spPr/>
    </dgm:pt>
    <dgm:pt modelId="{DA7A25F5-2C34-475D-A5A9-FC9C244FE147}" type="pres">
      <dgm:prSet presAssocID="{3D6D500F-056A-4A39-B46D-5D107F2D89BC}" presName="connectorText" presStyleLbl="sibTrans1D1" presStyleIdx="6" presStyleCnt="8"/>
      <dgm:spPr/>
    </dgm:pt>
    <dgm:pt modelId="{690A11A5-E4F3-4C4C-8B65-6B4379DB61CB}" type="pres">
      <dgm:prSet presAssocID="{4AD01B0E-579A-40D1-AEEC-9B40879F60B9}" presName="node" presStyleLbl="node1" presStyleIdx="7" presStyleCnt="9" custScaleX="187529">
        <dgm:presLayoutVars>
          <dgm:bulletEnabled val="1"/>
        </dgm:presLayoutVars>
      </dgm:prSet>
      <dgm:spPr/>
    </dgm:pt>
    <dgm:pt modelId="{B7233CFB-1A2A-4CB8-87BE-A8E704BA741C}" type="pres">
      <dgm:prSet presAssocID="{F0B8E7CE-8F01-4059-AA71-2F057A775D7A}" presName="sibTrans" presStyleLbl="sibTrans1D1" presStyleIdx="7" presStyleCnt="8"/>
      <dgm:spPr/>
    </dgm:pt>
    <dgm:pt modelId="{A10EBAF8-C8B3-4018-A823-BE09E416ABD2}" type="pres">
      <dgm:prSet presAssocID="{F0B8E7CE-8F01-4059-AA71-2F057A775D7A}" presName="connectorText" presStyleLbl="sibTrans1D1" presStyleIdx="7" presStyleCnt="8"/>
      <dgm:spPr/>
    </dgm:pt>
    <dgm:pt modelId="{3788CFEC-E21C-4FA3-BD80-F8A7E2DC967B}" type="pres">
      <dgm:prSet presAssocID="{A6057699-7189-4238-89C8-E0F82D823533}" presName="node" presStyleLbl="node1" presStyleIdx="8" presStyleCnt="9" custScaleX="187529">
        <dgm:presLayoutVars>
          <dgm:bulletEnabled val="1"/>
        </dgm:presLayoutVars>
      </dgm:prSet>
      <dgm:spPr/>
    </dgm:pt>
  </dgm:ptLst>
  <dgm:cxnLst>
    <dgm:cxn modelId="{EF2A8301-9AEC-4429-A28E-E46FF995443D}" srcId="{8724ED28-120F-4F41-B021-333CB23330F6}" destId="{63372502-6C74-463E-B1CA-7D1821E0231D}" srcOrd="2" destOrd="0" parTransId="{B402C3D9-6172-43C5-BB21-BB9645D9A2CE}" sibTransId="{B9227CC7-C27F-4DF7-AC74-69FF72C4D7B7}"/>
    <dgm:cxn modelId="{5AD57F02-874B-468B-8323-86825E5FEE77}" type="presOf" srcId="{A6057699-7189-4238-89C8-E0F82D823533}" destId="{3788CFEC-E21C-4FA3-BD80-F8A7E2DC967B}" srcOrd="0" destOrd="0" presId="urn:microsoft.com/office/officeart/2005/8/layout/bProcess3"/>
    <dgm:cxn modelId="{AF327B18-22A0-4850-BEC2-AEE68EDC0452}" type="presOf" srcId="{B9227CC7-C27F-4DF7-AC74-69FF72C4D7B7}" destId="{2B197621-0649-4847-9EBA-1F75FC4D2B8A}" srcOrd="1" destOrd="0" presId="urn:microsoft.com/office/officeart/2005/8/layout/bProcess3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1C0C471F-5C57-4643-A0FD-DEF7F1C8E423}" type="presOf" srcId="{B9227CC7-C27F-4DF7-AC74-69FF72C4D7B7}" destId="{2678B450-492A-4DDC-8807-92E3AEDC9AA6}" srcOrd="0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3782E02C-F944-4997-A11A-E201A119A6D3}" srcId="{8724ED28-120F-4F41-B021-333CB23330F6}" destId="{4AD01B0E-579A-40D1-AEEC-9B40879F60B9}" srcOrd="7" destOrd="0" parTransId="{1900EF4D-922D-4998-B6FD-32FF863BB40F}" sibTransId="{F0B8E7CE-8F01-4059-AA71-2F057A775D7A}"/>
    <dgm:cxn modelId="{48161730-585D-456B-A7CB-DB1F5601BB67}" type="presOf" srcId="{53A7A0D1-199E-49A1-A0CD-86FF8C199026}" destId="{20AD8937-844F-4CBB-8B78-5830B434E7C8}" srcOrd="0" destOrd="0" presId="urn:microsoft.com/office/officeart/2005/8/layout/bProcess3"/>
    <dgm:cxn modelId="{59B8AD34-A008-4EA1-8709-F50552454354}" srcId="{8724ED28-120F-4F41-B021-333CB23330F6}" destId="{53A7A0D1-199E-49A1-A0CD-86FF8C199026}" srcOrd="4" destOrd="0" parTransId="{45E2B1BD-CF0F-43B7-BE45-4587C437DF5B}" sibTransId="{F257D44B-2A02-4BBF-943C-C5989D7751ED}"/>
    <dgm:cxn modelId="{7FBB873B-31E0-40B8-B98B-D2665356BDD1}" type="presOf" srcId="{63372502-6C74-463E-B1CA-7D1821E0231D}" destId="{4E3FC25F-CFFB-470D-92D5-EF3D53B8C6A8}" srcOrd="0" destOrd="0" presId="urn:microsoft.com/office/officeart/2005/8/layout/bProcess3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91B98C42-3DD3-4A2E-968C-6D952F5D5EA3}" srcId="{8724ED28-120F-4F41-B021-333CB23330F6}" destId="{76A20E6C-0411-4242-AA1C-BFF6973BF64B}" srcOrd="3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C672CB4C-F89E-4B50-AA50-AD86B0425604}" srcId="{8724ED28-120F-4F41-B021-333CB23330F6}" destId="{E3E50903-9BE6-4594-89F8-43C3EDDA4A11}" srcOrd="6" destOrd="0" parTransId="{C6011DCB-6051-4C3C-8417-7CBD75D2A6E5}" sibTransId="{3D6D500F-056A-4A39-B46D-5D107F2D89BC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5C3D7057-F0D7-44C2-B3B2-A511D68782EC}" type="presOf" srcId="{F257D44B-2A02-4BBF-943C-C5989D7751ED}" destId="{0526A84A-8C30-4094-9458-8A30AEA8F2FE}" srcOrd="1" destOrd="0" presId="urn:microsoft.com/office/officeart/2005/8/layout/bProcess3"/>
    <dgm:cxn modelId="{3C84BA80-F3E2-43BC-A858-1793A0AF9427}" srcId="{8724ED28-120F-4F41-B021-333CB23330F6}" destId="{85648EF6-3720-4110-9869-A8B38A59A77C}" srcOrd="5" destOrd="0" parTransId="{5AA38B6B-1B0E-4024-BC0D-18EA60EF442E}" sibTransId="{171E8B7B-8EFF-4457-A7CB-3BBC770CDFA5}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8B3F6DAE-F522-4688-BDC8-458133C64D17}" srcId="{8724ED28-120F-4F41-B021-333CB23330F6}" destId="{A6057699-7189-4238-89C8-E0F82D823533}" srcOrd="8" destOrd="0" parTransId="{90A26515-E9E7-4A4E-BBB5-6FED54DC8D85}" sibTransId="{D1BC8B25-D7EF-4972-88D6-EF0412E9CA06}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B01EB1E6-FCF2-4989-8A89-375155ACFDB8}" type="presOf" srcId="{F257D44B-2A02-4BBF-943C-C5989D7751ED}" destId="{F62F454D-877E-40A1-9F7F-67D445C7C354}" srcOrd="0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EC8924FF-5AFC-46E6-836B-DBDBEB2547D7}" type="presParOf" srcId="{A605D2DE-0E98-4656-8C46-67A9D41FEFBF}" destId="{4E3FC25F-CFFB-470D-92D5-EF3D53B8C6A8}" srcOrd="4" destOrd="0" presId="urn:microsoft.com/office/officeart/2005/8/layout/bProcess3"/>
    <dgm:cxn modelId="{C4367E74-4D53-421D-8B9B-AFF69B6D11AB}" type="presParOf" srcId="{A605D2DE-0E98-4656-8C46-67A9D41FEFBF}" destId="{2678B450-492A-4DDC-8807-92E3AEDC9AA6}" srcOrd="5" destOrd="0" presId="urn:microsoft.com/office/officeart/2005/8/layout/bProcess3"/>
    <dgm:cxn modelId="{3B45BB5E-FF52-4D20-A9E5-5B3B490BA561}" type="presParOf" srcId="{2678B450-492A-4DDC-8807-92E3AEDC9AA6}" destId="{2B197621-0649-4847-9EBA-1F75FC4D2B8A}" srcOrd="0" destOrd="0" presId="urn:microsoft.com/office/officeart/2005/8/layout/bProcess3"/>
    <dgm:cxn modelId="{570E6342-64F6-4020-8AC0-E33B7731BE8E}" type="presParOf" srcId="{A605D2DE-0E98-4656-8C46-67A9D41FEFBF}" destId="{2562C205-DAEC-45CF-8D4C-CCB654F27FE4}" srcOrd="6" destOrd="0" presId="urn:microsoft.com/office/officeart/2005/8/layout/bProcess3"/>
    <dgm:cxn modelId="{C8C23F49-5CA4-4381-9033-48FD98CF130E}" type="presParOf" srcId="{A605D2DE-0E98-4656-8C46-67A9D41FEFBF}" destId="{4DB0B2D8-7A35-4728-90DD-17299EF4C1EE}" srcOrd="7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355A510A-7BAD-4A9C-AFD7-98A2E17EBABD}" type="presParOf" srcId="{A605D2DE-0E98-4656-8C46-67A9D41FEFBF}" destId="{20AD8937-844F-4CBB-8B78-5830B434E7C8}" srcOrd="8" destOrd="0" presId="urn:microsoft.com/office/officeart/2005/8/layout/bProcess3"/>
    <dgm:cxn modelId="{7F10DC9C-ED3E-4098-8C81-52F92A2F217F}" type="presParOf" srcId="{A605D2DE-0E98-4656-8C46-67A9D41FEFBF}" destId="{F62F454D-877E-40A1-9F7F-67D445C7C354}" srcOrd="9" destOrd="0" presId="urn:microsoft.com/office/officeart/2005/8/layout/bProcess3"/>
    <dgm:cxn modelId="{932FC89D-D99E-4C9A-BE82-AE1DC4195711}" type="presParOf" srcId="{F62F454D-877E-40A1-9F7F-67D445C7C354}" destId="{0526A84A-8C30-4094-9458-8A30AEA8F2FE}" srcOrd="0" destOrd="0" presId="urn:microsoft.com/office/officeart/2005/8/layout/bProcess3"/>
    <dgm:cxn modelId="{16EB7F62-1542-4DFD-BCD3-C4A06DB805DA}" type="presParOf" srcId="{A605D2DE-0E98-4656-8C46-67A9D41FEFBF}" destId="{E4AAF15C-8B96-40BD-9B01-11638C1BE2AA}" srcOrd="10" destOrd="0" presId="urn:microsoft.com/office/officeart/2005/8/layout/bProcess3"/>
    <dgm:cxn modelId="{757BF61E-8029-4DF2-888F-07E96BF62002}" type="presParOf" srcId="{A605D2DE-0E98-4656-8C46-67A9D41FEFBF}" destId="{88294B21-1C59-4815-BED1-0402EA6B902B}" srcOrd="11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12" destOrd="0" presId="urn:microsoft.com/office/officeart/2005/8/layout/bProcess3"/>
    <dgm:cxn modelId="{DF10ACEC-F0BE-477F-B1FA-995EC5A73AD0}" type="presParOf" srcId="{A605D2DE-0E98-4656-8C46-67A9D41FEFBF}" destId="{F5764227-3D60-48C8-BA3F-B67239655789}" srcOrd="13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251FBB0D-11BA-4AD6-9A19-BB530779CE96}" type="presParOf" srcId="{A605D2DE-0E98-4656-8C46-67A9D41FEFBF}" destId="{690A11A5-E4F3-4C4C-8B65-6B4379DB61CB}" srcOrd="14" destOrd="0" presId="urn:microsoft.com/office/officeart/2005/8/layout/bProcess3"/>
    <dgm:cxn modelId="{20FCA338-F3F4-4B48-A6A9-DAF27659294F}" type="presParOf" srcId="{A605D2DE-0E98-4656-8C46-67A9D41FEFBF}" destId="{B7233CFB-1A2A-4CB8-87BE-A8E704BA741C}" srcOrd="15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A71087C5-E979-4E60-864D-EDDDD01A2CD9}" type="presParOf" srcId="{A605D2DE-0E98-4656-8C46-67A9D41FEFBF}" destId="{3788CFEC-E21C-4FA3-BD80-F8A7E2DC967B}" srcOrd="1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372502-6C74-463E-B1CA-7D1821E0231D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遊戲機制</a:t>
          </a:r>
        </a:p>
      </dgm:t>
    </dgm:pt>
    <dgm:pt modelId="{B9227CC7-C27F-4DF7-AC74-69FF72C4D7B7}" type="sibTrans" cxnId="{EF2A8301-9AEC-4429-A28E-E46FF995443D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402C3D9-6172-43C5-BB21-BB9645D9A2CE}" type="parTrans" cxnId="{EF2A8301-9AEC-4429-A28E-E46FF995443D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057699-7189-4238-89C8-E0F82D823533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遊戲數值</a:t>
          </a:r>
        </a:p>
      </dgm:t>
    </dgm:pt>
    <dgm:pt modelId="{90A26515-E9E7-4A4E-BBB5-6FED54DC8D85}" type="parTrans" cxnId="{8B3F6DAE-F522-4688-BDC8-458133C64D17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BC8B25-D7EF-4972-88D6-EF0412E9CA06}" type="sibTrans" cxnId="{8B3F6DAE-F522-4688-BDC8-458133C64D17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3A7A0D1-199E-49A1-A0CD-86FF8C19902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故事背景</a:t>
          </a:r>
        </a:p>
      </dgm:t>
    </dgm:pt>
    <dgm:pt modelId="{45E2B1BD-CF0F-43B7-BE45-4587C437DF5B}" type="parTrans" cxnId="{59B8AD34-A008-4EA1-8709-F50552454354}">
      <dgm:prSet/>
      <dgm:spPr/>
      <dgm:t>
        <a:bodyPr/>
        <a:lstStyle/>
        <a:p>
          <a:endParaRPr lang="zh-TW" altLang="en-US"/>
        </a:p>
      </dgm:t>
    </dgm:pt>
    <dgm:pt modelId="{F257D44B-2A02-4BBF-943C-C5989D7751ED}" type="sibTrans" cxnId="{59B8AD34-A008-4EA1-8709-F50552454354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9" custScaleX="18752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8"/>
      <dgm:spPr/>
    </dgm:pt>
    <dgm:pt modelId="{F6724BF6-D72D-49EE-ABE1-E0DDD34BB6A6}" type="pres">
      <dgm:prSet presAssocID="{BBBC95EA-5E00-4700-A9DB-AB8B3103F42B}" presName="connectorText" presStyleLbl="sibTrans1D1" presStyleIdx="0" presStyleCnt="8"/>
      <dgm:spPr/>
    </dgm:pt>
    <dgm:pt modelId="{2B707088-4B6E-4103-A4AF-2C0AEC35D110}" type="pres">
      <dgm:prSet presAssocID="{E4EE2E57-C5BF-46DF-9262-7EAE28261C99}" presName="node" presStyleLbl="node1" presStyleIdx="1" presStyleCnt="9" custScaleX="18752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8"/>
      <dgm:spPr/>
    </dgm:pt>
    <dgm:pt modelId="{677A256C-5C41-4F92-B647-3D353A27885A}" type="pres">
      <dgm:prSet presAssocID="{5B779A0E-E296-4F00-AABE-AA06F088F4DD}" presName="connectorText" presStyleLbl="sibTrans1D1" presStyleIdx="1" presStyleCnt="8"/>
      <dgm:spPr/>
    </dgm:pt>
    <dgm:pt modelId="{4E3FC25F-CFFB-470D-92D5-EF3D53B8C6A8}" type="pres">
      <dgm:prSet presAssocID="{63372502-6C74-463E-B1CA-7D1821E0231D}" presName="node" presStyleLbl="node1" presStyleIdx="2" presStyleCnt="9" custScaleX="187529">
        <dgm:presLayoutVars>
          <dgm:bulletEnabled val="1"/>
        </dgm:presLayoutVars>
      </dgm:prSet>
      <dgm:spPr/>
    </dgm:pt>
    <dgm:pt modelId="{2678B450-492A-4DDC-8807-92E3AEDC9AA6}" type="pres">
      <dgm:prSet presAssocID="{B9227CC7-C27F-4DF7-AC74-69FF72C4D7B7}" presName="sibTrans" presStyleLbl="sibTrans1D1" presStyleIdx="2" presStyleCnt="8"/>
      <dgm:spPr/>
    </dgm:pt>
    <dgm:pt modelId="{2B197621-0649-4847-9EBA-1F75FC4D2B8A}" type="pres">
      <dgm:prSet presAssocID="{B9227CC7-C27F-4DF7-AC74-69FF72C4D7B7}" presName="connectorText" presStyleLbl="sibTrans1D1" presStyleIdx="2" presStyleCnt="8"/>
      <dgm:spPr/>
    </dgm:pt>
    <dgm:pt modelId="{2562C205-DAEC-45CF-8D4C-CCB654F27FE4}" type="pres">
      <dgm:prSet presAssocID="{76A20E6C-0411-4242-AA1C-BFF6973BF64B}" presName="node" presStyleLbl="node1" presStyleIdx="3" presStyleCnt="9" custScaleX="187529">
        <dgm:presLayoutVars>
          <dgm:bulletEnabled val="1"/>
        </dgm:presLayoutVars>
      </dgm:prSet>
      <dgm:spPr/>
    </dgm:pt>
    <dgm:pt modelId="{4DB0B2D8-7A35-4728-90DD-17299EF4C1EE}" type="pres">
      <dgm:prSet presAssocID="{37F4EAD7-651A-4D5D-9A35-267500A6F662}" presName="sibTrans" presStyleLbl="sibTrans1D1" presStyleIdx="3" presStyleCnt="8"/>
      <dgm:spPr/>
    </dgm:pt>
    <dgm:pt modelId="{CD09C298-50D9-48F4-B9EF-7782703FBE6F}" type="pres">
      <dgm:prSet presAssocID="{37F4EAD7-651A-4D5D-9A35-267500A6F662}" presName="connectorText" presStyleLbl="sibTrans1D1" presStyleIdx="3" presStyleCnt="8"/>
      <dgm:spPr/>
    </dgm:pt>
    <dgm:pt modelId="{20AD8937-844F-4CBB-8B78-5830B434E7C8}" type="pres">
      <dgm:prSet presAssocID="{53A7A0D1-199E-49A1-A0CD-86FF8C199026}" presName="node" presStyleLbl="node1" presStyleIdx="4" presStyleCnt="9" custScaleX="187529">
        <dgm:presLayoutVars>
          <dgm:bulletEnabled val="1"/>
        </dgm:presLayoutVars>
      </dgm:prSet>
      <dgm:spPr/>
    </dgm:pt>
    <dgm:pt modelId="{F62F454D-877E-40A1-9F7F-67D445C7C354}" type="pres">
      <dgm:prSet presAssocID="{F257D44B-2A02-4BBF-943C-C5989D7751ED}" presName="sibTrans" presStyleLbl="sibTrans1D1" presStyleIdx="4" presStyleCnt="8"/>
      <dgm:spPr/>
    </dgm:pt>
    <dgm:pt modelId="{0526A84A-8C30-4094-9458-8A30AEA8F2FE}" type="pres">
      <dgm:prSet presAssocID="{F257D44B-2A02-4BBF-943C-C5989D7751ED}" presName="connectorText" presStyleLbl="sibTrans1D1" presStyleIdx="4" presStyleCnt="8"/>
      <dgm:spPr/>
    </dgm:pt>
    <dgm:pt modelId="{E4AAF15C-8B96-40BD-9B01-11638C1BE2AA}" type="pres">
      <dgm:prSet presAssocID="{85648EF6-3720-4110-9869-A8B38A59A77C}" presName="node" presStyleLbl="node1" presStyleIdx="5" presStyleCnt="9" custScaleX="187529">
        <dgm:presLayoutVars>
          <dgm:bulletEnabled val="1"/>
        </dgm:presLayoutVars>
      </dgm:prSet>
      <dgm:spPr/>
    </dgm:pt>
    <dgm:pt modelId="{88294B21-1C59-4815-BED1-0402EA6B902B}" type="pres">
      <dgm:prSet presAssocID="{171E8B7B-8EFF-4457-A7CB-3BBC770CDFA5}" presName="sibTrans" presStyleLbl="sibTrans1D1" presStyleIdx="5" presStyleCnt="8"/>
      <dgm:spPr/>
    </dgm:pt>
    <dgm:pt modelId="{EDDCC83D-4306-4E72-BEA5-4EB9CBE27DE1}" type="pres">
      <dgm:prSet presAssocID="{171E8B7B-8EFF-4457-A7CB-3BBC770CDFA5}" presName="connectorText" presStyleLbl="sibTrans1D1" presStyleIdx="5" presStyleCnt="8"/>
      <dgm:spPr/>
    </dgm:pt>
    <dgm:pt modelId="{4C0A4D9A-E8F5-4053-B06E-E0FFF243D4DC}" type="pres">
      <dgm:prSet presAssocID="{E3E50903-9BE6-4594-89F8-43C3EDDA4A11}" presName="node" presStyleLbl="node1" presStyleIdx="6" presStyleCnt="9" custScaleX="187529">
        <dgm:presLayoutVars>
          <dgm:bulletEnabled val="1"/>
        </dgm:presLayoutVars>
      </dgm:prSet>
      <dgm:spPr/>
    </dgm:pt>
    <dgm:pt modelId="{F5764227-3D60-48C8-BA3F-B67239655789}" type="pres">
      <dgm:prSet presAssocID="{3D6D500F-056A-4A39-B46D-5D107F2D89BC}" presName="sibTrans" presStyleLbl="sibTrans1D1" presStyleIdx="6" presStyleCnt="8"/>
      <dgm:spPr/>
    </dgm:pt>
    <dgm:pt modelId="{DA7A25F5-2C34-475D-A5A9-FC9C244FE147}" type="pres">
      <dgm:prSet presAssocID="{3D6D500F-056A-4A39-B46D-5D107F2D89BC}" presName="connectorText" presStyleLbl="sibTrans1D1" presStyleIdx="6" presStyleCnt="8"/>
      <dgm:spPr/>
    </dgm:pt>
    <dgm:pt modelId="{690A11A5-E4F3-4C4C-8B65-6B4379DB61CB}" type="pres">
      <dgm:prSet presAssocID="{4AD01B0E-579A-40D1-AEEC-9B40879F60B9}" presName="node" presStyleLbl="node1" presStyleIdx="7" presStyleCnt="9" custScaleX="187529">
        <dgm:presLayoutVars>
          <dgm:bulletEnabled val="1"/>
        </dgm:presLayoutVars>
      </dgm:prSet>
      <dgm:spPr/>
    </dgm:pt>
    <dgm:pt modelId="{B7233CFB-1A2A-4CB8-87BE-A8E704BA741C}" type="pres">
      <dgm:prSet presAssocID="{F0B8E7CE-8F01-4059-AA71-2F057A775D7A}" presName="sibTrans" presStyleLbl="sibTrans1D1" presStyleIdx="7" presStyleCnt="8"/>
      <dgm:spPr/>
    </dgm:pt>
    <dgm:pt modelId="{A10EBAF8-C8B3-4018-A823-BE09E416ABD2}" type="pres">
      <dgm:prSet presAssocID="{F0B8E7CE-8F01-4059-AA71-2F057A775D7A}" presName="connectorText" presStyleLbl="sibTrans1D1" presStyleIdx="7" presStyleCnt="8"/>
      <dgm:spPr/>
    </dgm:pt>
    <dgm:pt modelId="{3788CFEC-E21C-4FA3-BD80-F8A7E2DC967B}" type="pres">
      <dgm:prSet presAssocID="{A6057699-7189-4238-89C8-E0F82D823533}" presName="node" presStyleLbl="node1" presStyleIdx="8" presStyleCnt="9" custScaleX="187529">
        <dgm:presLayoutVars>
          <dgm:bulletEnabled val="1"/>
        </dgm:presLayoutVars>
      </dgm:prSet>
      <dgm:spPr/>
    </dgm:pt>
  </dgm:ptLst>
  <dgm:cxnLst>
    <dgm:cxn modelId="{EF2A8301-9AEC-4429-A28E-E46FF995443D}" srcId="{8724ED28-120F-4F41-B021-333CB23330F6}" destId="{63372502-6C74-463E-B1CA-7D1821E0231D}" srcOrd="2" destOrd="0" parTransId="{B402C3D9-6172-43C5-BB21-BB9645D9A2CE}" sibTransId="{B9227CC7-C27F-4DF7-AC74-69FF72C4D7B7}"/>
    <dgm:cxn modelId="{5AD57F02-874B-468B-8323-86825E5FEE77}" type="presOf" srcId="{A6057699-7189-4238-89C8-E0F82D823533}" destId="{3788CFEC-E21C-4FA3-BD80-F8A7E2DC967B}" srcOrd="0" destOrd="0" presId="urn:microsoft.com/office/officeart/2005/8/layout/bProcess3"/>
    <dgm:cxn modelId="{AF327B18-22A0-4850-BEC2-AEE68EDC0452}" type="presOf" srcId="{B9227CC7-C27F-4DF7-AC74-69FF72C4D7B7}" destId="{2B197621-0649-4847-9EBA-1F75FC4D2B8A}" srcOrd="1" destOrd="0" presId="urn:microsoft.com/office/officeart/2005/8/layout/bProcess3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1C0C471F-5C57-4643-A0FD-DEF7F1C8E423}" type="presOf" srcId="{B9227CC7-C27F-4DF7-AC74-69FF72C4D7B7}" destId="{2678B450-492A-4DDC-8807-92E3AEDC9AA6}" srcOrd="0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3782E02C-F944-4997-A11A-E201A119A6D3}" srcId="{8724ED28-120F-4F41-B021-333CB23330F6}" destId="{4AD01B0E-579A-40D1-AEEC-9B40879F60B9}" srcOrd="7" destOrd="0" parTransId="{1900EF4D-922D-4998-B6FD-32FF863BB40F}" sibTransId="{F0B8E7CE-8F01-4059-AA71-2F057A775D7A}"/>
    <dgm:cxn modelId="{48161730-585D-456B-A7CB-DB1F5601BB67}" type="presOf" srcId="{53A7A0D1-199E-49A1-A0CD-86FF8C199026}" destId="{20AD8937-844F-4CBB-8B78-5830B434E7C8}" srcOrd="0" destOrd="0" presId="urn:microsoft.com/office/officeart/2005/8/layout/bProcess3"/>
    <dgm:cxn modelId="{59B8AD34-A008-4EA1-8709-F50552454354}" srcId="{8724ED28-120F-4F41-B021-333CB23330F6}" destId="{53A7A0D1-199E-49A1-A0CD-86FF8C199026}" srcOrd="4" destOrd="0" parTransId="{45E2B1BD-CF0F-43B7-BE45-4587C437DF5B}" sibTransId="{F257D44B-2A02-4BBF-943C-C5989D7751ED}"/>
    <dgm:cxn modelId="{7FBB873B-31E0-40B8-B98B-D2665356BDD1}" type="presOf" srcId="{63372502-6C74-463E-B1CA-7D1821E0231D}" destId="{4E3FC25F-CFFB-470D-92D5-EF3D53B8C6A8}" srcOrd="0" destOrd="0" presId="urn:microsoft.com/office/officeart/2005/8/layout/bProcess3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91B98C42-3DD3-4A2E-968C-6D952F5D5EA3}" srcId="{8724ED28-120F-4F41-B021-333CB23330F6}" destId="{76A20E6C-0411-4242-AA1C-BFF6973BF64B}" srcOrd="3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C672CB4C-F89E-4B50-AA50-AD86B0425604}" srcId="{8724ED28-120F-4F41-B021-333CB23330F6}" destId="{E3E50903-9BE6-4594-89F8-43C3EDDA4A11}" srcOrd="6" destOrd="0" parTransId="{C6011DCB-6051-4C3C-8417-7CBD75D2A6E5}" sibTransId="{3D6D500F-056A-4A39-B46D-5D107F2D89BC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5C3D7057-F0D7-44C2-B3B2-A511D68782EC}" type="presOf" srcId="{F257D44B-2A02-4BBF-943C-C5989D7751ED}" destId="{0526A84A-8C30-4094-9458-8A30AEA8F2FE}" srcOrd="1" destOrd="0" presId="urn:microsoft.com/office/officeart/2005/8/layout/bProcess3"/>
    <dgm:cxn modelId="{3C84BA80-F3E2-43BC-A858-1793A0AF9427}" srcId="{8724ED28-120F-4F41-B021-333CB23330F6}" destId="{85648EF6-3720-4110-9869-A8B38A59A77C}" srcOrd="5" destOrd="0" parTransId="{5AA38B6B-1B0E-4024-BC0D-18EA60EF442E}" sibTransId="{171E8B7B-8EFF-4457-A7CB-3BBC770CDFA5}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8B3F6DAE-F522-4688-BDC8-458133C64D17}" srcId="{8724ED28-120F-4F41-B021-333CB23330F6}" destId="{A6057699-7189-4238-89C8-E0F82D823533}" srcOrd="8" destOrd="0" parTransId="{90A26515-E9E7-4A4E-BBB5-6FED54DC8D85}" sibTransId="{D1BC8B25-D7EF-4972-88D6-EF0412E9CA06}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B01EB1E6-FCF2-4989-8A89-375155ACFDB8}" type="presOf" srcId="{F257D44B-2A02-4BBF-943C-C5989D7751ED}" destId="{F62F454D-877E-40A1-9F7F-67D445C7C354}" srcOrd="0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EC8924FF-5AFC-46E6-836B-DBDBEB2547D7}" type="presParOf" srcId="{A605D2DE-0E98-4656-8C46-67A9D41FEFBF}" destId="{4E3FC25F-CFFB-470D-92D5-EF3D53B8C6A8}" srcOrd="4" destOrd="0" presId="urn:microsoft.com/office/officeart/2005/8/layout/bProcess3"/>
    <dgm:cxn modelId="{C4367E74-4D53-421D-8B9B-AFF69B6D11AB}" type="presParOf" srcId="{A605D2DE-0E98-4656-8C46-67A9D41FEFBF}" destId="{2678B450-492A-4DDC-8807-92E3AEDC9AA6}" srcOrd="5" destOrd="0" presId="urn:microsoft.com/office/officeart/2005/8/layout/bProcess3"/>
    <dgm:cxn modelId="{3B45BB5E-FF52-4D20-A9E5-5B3B490BA561}" type="presParOf" srcId="{2678B450-492A-4DDC-8807-92E3AEDC9AA6}" destId="{2B197621-0649-4847-9EBA-1F75FC4D2B8A}" srcOrd="0" destOrd="0" presId="urn:microsoft.com/office/officeart/2005/8/layout/bProcess3"/>
    <dgm:cxn modelId="{570E6342-64F6-4020-8AC0-E33B7731BE8E}" type="presParOf" srcId="{A605D2DE-0E98-4656-8C46-67A9D41FEFBF}" destId="{2562C205-DAEC-45CF-8D4C-CCB654F27FE4}" srcOrd="6" destOrd="0" presId="urn:microsoft.com/office/officeart/2005/8/layout/bProcess3"/>
    <dgm:cxn modelId="{C8C23F49-5CA4-4381-9033-48FD98CF130E}" type="presParOf" srcId="{A605D2DE-0E98-4656-8C46-67A9D41FEFBF}" destId="{4DB0B2D8-7A35-4728-90DD-17299EF4C1EE}" srcOrd="7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355A510A-7BAD-4A9C-AFD7-98A2E17EBABD}" type="presParOf" srcId="{A605D2DE-0E98-4656-8C46-67A9D41FEFBF}" destId="{20AD8937-844F-4CBB-8B78-5830B434E7C8}" srcOrd="8" destOrd="0" presId="urn:microsoft.com/office/officeart/2005/8/layout/bProcess3"/>
    <dgm:cxn modelId="{7F10DC9C-ED3E-4098-8C81-52F92A2F217F}" type="presParOf" srcId="{A605D2DE-0E98-4656-8C46-67A9D41FEFBF}" destId="{F62F454D-877E-40A1-9F7F-67D445C7C354}" srcOrd="9" destOrd="0" presId="urn:microsoft.com/office/officeart/2005/8/layout/bProcess3"/>
    <dgm:cxn modelId="{932FC89D-D99E-4C9A-BE82-AE1DC4195711}" type="presParOf" srcId="{F62F454D-877E-40A1-9F7F-67D445C7C354}" destId="{0526A84A-8C30-4094-9458-8A30AEA8F2FE}" srcOrd="0" destOrd="0" presId="urn:microsoft.com/office/officeart/2005/8/layout/bProcess3"/>
    <dgm:cxn modelId="{16EB7F62-1542-4DFD-BCD3-C4A06DB805DA}" type="presParOf" srcId="{A605D2DE-0E98-4656-8C46-67A9D41FEFBF}" destId="{E4AAF15C-8B96-40BD-9B01-11638C1BE2AA}" srcOrd="10" destOrd="0" presId="urn:microsoft.com/office/officeart/2005/8/layout/bProcess3"/>
    <dgm:cxn modelId="{757BF61E-8029-4DF2-888F-07E96BF62002}" type="presParOf" srcId="{A605D2DE-0E98-4656-8C46-67A9D41FEFBF}" destId="{88294B21-1C59-4815-BED1-0402EA6B902B}" srcOrd="11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12" destOrd="0" presId="urn:microsoft.com/office/officeart/2005/8/layout/bProcess3"/>
    <dgm:cxn modelId="{DF10ACEC-F0BE-477F-B1FA-995EC5A73AD0}" type="presParOf" srcId="{A605D2DE-0E98-4656-8C46-67A9D41FEFBF}" destId="{F5764227-3D60-48C8-BA3F-B67239655789}" srcOrd="13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251FBB0D-11BA-4AD6-9A19-BB530779CE96}" type="presParOf" srcId="{A605D2DE-0E98-4656-8C46-67A9D41FEFBF}" destId="{690A11A5-E4F3-4C4C-8B65-6B4379DB61CB}" srcOrd="14" destOrd="0" presId="urn:microsoft.com/office/officeart/2005/8/layout/bProcess3"/>
    <dgm:cxn modelId="{20FCA338-F3F4-4B48-A6A9-DAF27659294F}" type="presParOf" srcId="{A605D2DE-0E98-4656-8C46-67A9D41FEFBF}" destId="{B7233CFB-1A2A-4CB8-87BE-A8E704BA741C}" srcOrd="15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A71087C5-E979-4E60-864D-EDDDD01A2CD9}" type="presParOf" srcId="{A605D2DE-0E98-4656-8C46-67A9D41FEFBF}" destId="{3788CFEC-E21C-4FA3-BD80-F8A7E2DC967B}" srcOrd="1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D70E2E5-297D-4716-9A37-AB53292F29AC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067329E-E846-4EC7-BFA5-2B568E6BB87A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模式選擇</a:t>
          </a:r>
        </a:p>
      </dgm:t>
    </dgm:pt>
    <dgm:pt modelId="{62799C41-5811-4012-A9EC-CE69F4708506}" type="parTrans" cxnId="{0EB99593-EDF5-447C-83A2-EB53D1FAD23D}">
      <dgm:prSet/>
      <dgm:spPr/>
      <dgm:t>
        <a:bodyPr/>
        <a:lstStyle/>
        <a:p>
          <a:endParaRPr lang="zh-TW" altLang="en-US"/>
        </a:p>
      </dgm:t>
    </dgm:pt>
    <dgm:pt modelId="{83E2FEC0-B2B7-469D-BEEA-72308DF80BC5}" type="sibTrans" cxnId="{0EB99593-EDF5-447C-83A2-EB53D1FAD23D}">
      <dgm:prSet/>
      <dgm:spPr/>
      <dgm:t>
        <a:bodyPr/>
        <a:lstStyle/>
        <a:p>
          <a:endParaRPr lang="zh-TW" altLang="en-US"/>
        </a:p>
      </dgm:t>
    </dgm:pt>
    <dgm:pt modelId="{96E98D03-5CEB-4BA1-9AD4-AD5135DA4C3A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關卡設定</a:t>
          </a:r>
        </a:p>
      </dgm:t>
    </dgm:pt>
    <dgm:pt modelId="{80D75169-F095-4BF7-A644-A5831CF66D35}" type="parTrans" cxnId="{537DCF31-405D-4833-9BB0-1178F16EF00E}">
      <dgm:prSet/>
      <dgm:spPr/>
      <dgm:t>
        <a:bodyPr/>
        <a:lstStyle/>
        <a:p>
          <a:endParaRPr lang="zh-TW" altLang="en-US"/>
        </a:p>
      </dgm:t>
    </dgm:pt>
    <dgm:pt modelId="{B6D04706-576C-4127-9DDE-908D59FFF668}" type="sibTrans" cxnId="{537DCF31-405D-4833-9BB0-1178F16EF00E}">
      <dgm:prSet/>
      <dgm:spPr/>
      <dgm:t>
        <a:bodyPr/>
        <a:lstStyle/>
        <a:p>
          <a:endParaRPr lang="zh-TW" altLang="en-US"/>
        </a:p>
      </dgm:t>
    </dgm:pt>
    <dgm:pt modelId="{301B8355-3BDC-47A5-815B-374550BA850B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戰鬥場景</a:t>
          </a:r>
        </a:p>
      </dgm:t>
    </dgm:pt>
    <dgm:pt modelId="{BF2E576C-5BAF-43CE-94A9-5362BF1E60B5}" type="parTrans" cxnId="{C47F55C3-0E0D-4FF4-B9F2-F6D2658EAA6C}">
      <dgm:prSet/>
      <dgm:spPr/>
      <dgm:t>
        <a:bodyPr/>
        <a:lstStyle/>
        <a:p>
          <a:endParaRPr lang="zh-TW" altLang="en-US"/>
        </a:p>
      </dgm:t>
    </dgm:pt>
    <dgm:pt modelId="{2191A44A-78C4-44B5-A924-05812A9DCD26}" type="sibTrans" cxnId="{C47F55C3-0E0D-4FF4-B9F2-F6D2658EAA6C}">
      <dgm:prSet/>
      <dgm:spPr/>
      <dgm:t>
        <a:bodyPr/>
        <a:lstStyle/>
        <a:p>
          <a:endParaRPr lang="zh-TW" altLang="en-US"/>
        </a:p>
      </dgm:t>
    </dgm:pt>
    <dgm:pt modelId="{C8CF2A94-0E7D-4B47-9448-F901BD64CC04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對戰結束</a:t>
          </a:r>
        </a:p>
      </dgm:t>
    </dgm:pt>
    <dgm:pt modelId="{49CCB1C6-3E64-4F7B-899C-E9738C64861C}" type="parTrans" cxnId="{0059A695-8650-460B-AA22-35A72A9B0B47}">
      <dgm:prSet/>
      <dgm:spPr/>
      <dgm:t>
        <a:bodyPr/>
        <a:lstStyle/>
        <a:p>
          <a:endParaRPr lang="zh-TW" altLang="en-US"/>
        </a:p>
      </dgm:t>
    </dgm:pt>
    <dgm:pt modelId="{A818A08F-5966-486A-A2F7-45DEE0894BA1}" type="sibTrans" cxnId="{0059A695-8650-460B-AA22-35A72A9B0B47}">
      <dgm:prSet/>
      <dgm:spPr/>
      <dgm:t>
        <a:bodyPr/>
        <a:lstStyle/>
        <a:p>
          <a:endParaRPr lang="zh-TW" altLang="en-US"/>
        </a:p>
      </dgm:t>
    </dgm:pt>
    <dgm:pt modelId="{D196FC89-01E2-41E8-B1C8-6CF6A159BA86}" type="pres">
      <dgm:prSet presAssocID="{8D70E2E5-297D-4716-9A37-AB53292F29AC}" presName="Name0" presStyleCnt="0">
        <dgm:presLayoutVars>
          <dgm:dir/>
          <dgm:animLvl val="lvl"/>
          <dgm:resizeHandles val="exact"/>
        </dgm:presLayoutVars>
      </dgm:prSet>
      <dgm:spPr/>
    </dgm:pt>
    <dgm:pt modelId="{C9CA0238-409C-4ECD-AA9A-B7905287177F}" type="pres">
      <dgm:prSet presAssocID="{5067329E-E846-4EC7-BFA5-2B568E6BB87A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2FE2675-6B32-4789-9FA7-D60CFA6C938C}" type="pres">
      <dgm:prSet presAssocID="{83E2FEC0-B2B7-469D-BEEA-72308DF80BC5}" presName="parTxOnlySpace" presStyleCnt="0"/>
      <dgm:spPr/>
    </dgm:pt>
    <dgm:pt modelId="{66CF1CF8-7C80-4369-ABBA-638D7B1A520E}" type="pres">
      <dgm:prSet presAssocID="{96E98D03-5CEB-4BA1-9AD4-AD5135DA4C3A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76F94C0-5500-4626-9D27-ACA96E77382E}" type="pres">
      <dgm:prSet presAssocID="{B6D04706-576C-4127-9DDE-908D59FFF668}" presName="parTxOnlySpace" presStyleCnt="0"/>
      <dgm:spPr/>
    </dgm:pt>
    <dgm:pt modelId="{C5351AF6-2095-4D1A-80E9-5449A8F1C630}" type="pres">
      <dgm:prSet presAssocID="{301B8355-3BDC-47A5-815B-374550BA850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1BEA7D5-6AA7-4A96-83E0-04F9B7BABCFE}" type="pres">
      <dgm:prSet presAssocID="{2191A44A-78C4-44B5-A924-05812A9DCD26}" presName="parTxOnlySpace" presStyleCnt="0"/>
      <dgm:spPr/>
    </dgm:pt>
    <dgm:pt modelId="{160F9ADE-2385-4D81-8055-D200370C288E}" type="pres">
      <dgm:prSet presAssocID="{C8CF2A94-0E7D-4B47-9448-F901BD64CC0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50ABF28-F40C-45DA-AEB9-7A2A5B6B04BF}" type="presOf" srcId="{96E98D03-5CEB-4BA1-9AD4-AD5135DA4C3A}" destId="{66CF1CF8-7C80-4369-ABBA-638D7B1A520E}" srcOrd="0" destOrd="0" presId="urn:microsoft.com/office/officeart/2005/8/layout/chevron1"/>
    <dgm:cxn modelId="{537DCF31-405D-4833-9BB0-1178F16EF00E}" srcId="{8D70E2E5-297D-4716-9A37-AB53292F29AC}" destId="{96E98D03-5CEB-4BA1-9AD4-AD5135DA4C3A}" srcOrd="1" destOrd="0" parTransId="{80D75169-F095-4BF7-A644-A5831CF66D35}" sibTransId="{B6D04706-576C-4127-9DDE-908D59FFF668}"/>
    <dgm:cxn modelId="{CCBE9E65-A627-46E5-A89B-B27B47C0E80E}" type="presOf" srcId="{5067329E-E846-4EC7-BFA5-2B568E6BB87A}" destId="{C9CA0238-409C-4ECD-AA9A-B7905287177F}" srcOrd="0" destOrd="0" presId="urn:microsoft.com/office/officeart/2005/8/layout/chevron1"/>
    <dgm:cxn modelId="{6E763348-B0E7-4D42-A9B6-3634DF48E627}" type="presOf" srcId="{C8CF2A94-0E7D-4B47-9448-F901BD64CC04}" destId="{160F9ADE-2385-4D81-8055-D200370C288E}" srcOrd="0" destOrd="0" presId="urn:microsoft.com/office/officeart/2005/8/layout/chevron1"/>
    <dgm:cxn modelId="{C9780F4E-975C-46DF-A450-CFB9ED6FE686}" type="presOf" srcId="{301B8355-3BDC-47A5-815B-374550BA850B}" destId="{C5351AF6-2095-4D1A-80E9-5449A8F1C630}" srcOrd="0" destOrd="0" presId="urn:microsoft.com/office/officeart/2005/8/layout/chevron1"/>
    <dgm:cxn modelId="{0EB99593-EDF5-447C-83A2-EB53D1FAD23D}" srcId="{8D70E2E5-297D-4716-9A37-AB53292F29AC}" destId="{5067329E-E846-4EC7-BFA5-2B568E6BB87A}" srcOrd="0" destOrd="0" parTransId="{62799C41-5811-4012-A9EC-CE69F4708506}" sibTransId="{83E2FEC0-B2B7-469D-BEEA-72308DF80BC5}"/>
    <dgm:cxn modelId="{0059A695-8650-460B-AA22-35A72A9B0B47}" srcId="{8D70E2E5-297D-4716-9A37-AB53292F29AC}" destId="{C8CF2A94-0E7D-4B47-9448-F901BD64CC04}" srcOrd="3" destOrd="0" parTransId="{49CCB1C6-3E64-4F7B-899C-E9738C64861C}" sibTransId="{A818A08F-5966-486A-A2F7-45DEE0894BA1}"/>
    <dgm:cxn modelId="{C47F55C3-0E0D-4FF4-B9F2-F6D2658EAA6C}" srcId="{8D70E2E5-297D-4716-9A37-AB53292F29AC}" destId="{301B8355-3BDC-47A5-815B-374550BA850B}" srcOrd="2" destOrd="0" parTransId="{BF2E576C-5BAF-43CE-94A9-5362BF1E60B5}" sibTransId="{2191A44A-78C4-44B5-A924-05812A9DCD26}"/>
    <dgm:cxn modelId="{9B2930E8-22D8-4FFB-9178-64860D982DC7}" type="presOf" srcId="{8D70E2E5-297D-4716-9A37-AB53292F29AC}" destId="{D196FC89-01E2-41E8-B1C8-6CF6A159BA86}" srcOrd="0" destOrd="0" presId="urn:microsoft.com/office/officeart/2005/8/layout/chevron1"/>
    <dgm:cxn modelId="{769D1B11-9A85-4A69-AAC6-CB7D323E4752}" type="presParOf" srcId="{D196FC89-01E2-41E8-B1C8-6CF6A159BA86}" destId="{C9CA0238-409C-4ECD-AA9A-B7905287177F}" srcOrd="0" destOrd="0" presId="urn:microsoft.com/office/officeart/2005/8/layout/chevron1"/>
    <dgm:cxn modelId="{817F24C2-5EAB-4B66-8B26-D0CE56BD7022}" type="presParOf" srcId="{D196FC89-01E2-41E8-B1C8-6CF6A159BA86}" destId="{82FE2675-6B32-4789-9FA7-D60CFA6C938C}" srcOrd="1" destOrd="0" presId="urn:microsoft.com/office/officeart/2005/8/layout/chevron1"/>
    <dgm:cxn modelId="{01E6D121-2D5F-46F4-B28E-6AEC6DBB2D59}" type="presParOf" srcId="{D196FC89-01E2-41E8-B1C8-6CF6A159BA86}" destId="{66CF1CF8-7C80-4369-ABBA-638D7B1A520E}" srcOrd="2" destOrd="0" presId="urn:microsoft.com/office/officeart/2005/8/layout/chevron1"/>
    <dgm:cxn modelId="{36BBCB49-413B-43F7-A114-3435A9313B64}" type="presParOf" srcId="{D196FC89-01E2-41E8-B1C8-6CF6A159BA86}" destId="{B76F94C0-5500-4626-9D27-ACA96E77382E}" srcOrd="3" destOrd="0" presId="urn:microsoft.com/office/officeart/2005/8/layout/chevron1"/>
    <dgm:cxn modelId="{E839F191-AF10-4F9E-BAAF-31E2576ECA17}" type="presParOf" srcId="{D196FC89-01E2-41E8-B1C8-6CF6A159BA86}" destId="{C5351AF6-2095-4D1A-80E9-5449A8F1C630}" srcOrd="4" destOrd="0" presId="urn:microsoft.com/office/officeart/2005/8/layout/chevron1"/>
    <dgm:cxn modelId="{80660CED-9B7E-4954-A678-3B4DF090ABCE}" type="presParOf" srcId="{D196FC89-01E2-41E8-B1C8-6CF6A159BA86}" destId="{51BEA7D5-6AA7-4A96-83E0-04F9B7BABCFE}" srcOrd="5" destOrd="0" presId="urn:microsoft.com/office/officeart/2005/8/layout/chevron1"/>
    <dgm:cxn modelId="{447BA466-F0AE-41D7-B12C-6912D62884A0}" type="presParOf" srcId="{D196FC89-01E2-41E8-B1C8-6CF6A159BA86}" destId="{160F9ADE-2385-4D81-8055-D200370C288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372502-6C74-463E-B1CA-7D1821E0231D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遊戲機制</a:t>
          </a:r>
        </a:p>
      </dgm:t>
    </dgm:pt>
    <dgm:pt modelId="{B9227CC7-C27F-4DF7-AC74-69FF72C4D7B7}" type="sibTrans" cxnId="{EF2A8301-9AEC-4429-A28E-E46FF995443D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402C3D9-6172-43C5-BB21-BB9645D9A2CE}" type="parTrans" cxnId="{EF2A8301-9AEC-4429-A28E-E46FF995443D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057699-7189-4238-89C8-E0F82D823533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遊戲數值</a:t>
          </a:r>
        </a:p>
      </dgm:t>
    </dgm:pt>
    <dgm:pt modelId="{90A26515-E9E7-4A4E-BBB5-6FED54DC8D85}" type="parTrans" cxnId="{8B3F6DAE-F522-4688-BDC8-458133C64D17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BC8B25-D7EF-4972-88D6-EF0412E9CA06}" type="sibTrans" cxnId="{8B3F6DAE-F522-4688-BDC8-458133C64D17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3A7A0D1-199E-49A1-A0CD-86FF8C19902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故事背景</a:t>
          </a:r>
        </a:p>
      </dgm:t>
    </dgm:pt>
    <dgm:pt modelId="{45E2B1BD-CF0F-43B7-BE45-4587C437DF5B}" type="parTrans" cxnId="{59B8AD34-A008-4EA1-8709-F50552454354}">
      <dgm:prSet/>
      <dgm:spPr/>
      <dgm:t>
        <a:bodyPr/>
        <a:lstStyle/>
        <a:p>
          <a:endParaRPr lang="zh-TW" altLang="en-US"/>
        </a:p>
      </dgm:t>
    </dgm:pt>
    <dgm:pt modelId="{F257D44B-2A02-4BBF-943C-C5989D7751ED}" type="sibTrans" cxnId="{59B8AD34-A008-4EA1-8709-F50552454354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9" custScaleX="18752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8"/>
      <dgm:spPr/>
    </dgm:pt>
    <dgm:pt modelId="{F6724BF6-D72D-49EE-ABE1-E0DDD34BB6A6}" type="pres">
      <dgm:prSet presAssocID="{BBBC95EA-5E00-4700-A9DB-AB8B3103F42B}" presName="connectorText" presStyleLbl="sibTrans1D1" presStyleIdx="0" presStyleCnt="8"/>
      <dgm:spPr/>
    </dgm:pt>
    <dgm:pt modelId="{2B707088-4B6E-4103-A4AF-2C0AEC35D110}" type="pres">
      <dgm:prSet presAssocID="{E4EE2E57-C5BF-46DF-9262-7EAE28261C99}" presName="node" presStyleLbl="node1" presStyleIdx="1" presStyleCnt="9" custScaleX="18752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8"/>
      <dgm:spPr/>
    </dgm:pt>
    <dgm:pt modelId="{677A256C-5C41-4F92-B647-3D353A27885A}" type="pres">
      <dgm:prSet presAssocID="{5B779A0E-E296-4F00-AABE-AA06F088F4DD}" presName="connectorText" presStyleLbl="sibTrans1D1" presStyleIdx="1" presStyleCnt="8"/>
      <dgm:spPr/>
    </dgm:pt>
    <dgm:pt modelId="{4E3FC25F-CFFB-470D-92D5-EF3D53B8C6A8}" type="pres">
      <dgm:prSet presAssocID="{63372502-6C74-463E-B1CA-7D1821E0231D}" presName="node" presStyleLbl="node1" presStyleIdx="2" presStyleCnt="9" custScaleX="187529">
        <dgm:presLayoutVars>
          <dgm:bulletEnabled val="1"/>
        </dgm:presLayoutVars>
      </dgm:prSet>
      <dgm:spPr/>
    </dgm:pt>
    <dgm:pt modelId="{2678B450-492A-4DDC-8807-92E3AEDC9AA6}" type="pres">
      <dgm:prSet presAssocID="{B9227CC7-C27F-4DF7-AC74-69FF72C4D7B7}" presName="sibTrans" presStyleLbl="sibTrans1D1" presStyleIdx="2" presStyleCnt="8"/>
      <dgm:spPr/>
    </dgm:pt>
    <dgm:pt modelId="{2B197621-0649-4847-9EBA-1F75FC4D2B8A}" type="pres">
      <dgm:prSet presAssocID="{B9227CC7-C27F-4DF7-AC74-69FF72C4D7B7}" presName="connectorText" presStyleLbl="sibTrans1D1" presStyleIdx="2" presStyleCnt="8"/>
      <dgm:spPr/>
    </dgm:pt>
    <dgm:pt modelId="{2562C205-DAEC-45CF-8D4C-CCB654F27FE4}" type="pres">
      <dgm:prSet presAssocID="{76A20E6C-0411-4242-AA1C-BFF6973BF64B}" presName="node" presStyleLbl="node1" presStyleIdx="3" presStyleCnt="9" custScaleX="187529">
        <dgm:presLayoutVars>
          <dgm:bulletEnabled val="1"/>
        </dgm:presLayoutVars>
      </dgm:prSet>
      <dgm:spPr/>
    </dgm:pt>
    <dgm:pt modelId="{4DB0B2D8-7A35-4728-90DD-17299EF4C1EE}" type="pres">
      <dgm:prSet presAssocID="{37F4EAD7-651A-4D5D-9A35-267500A6F662}" presName="sibTrans" presStyleLbl="sibTrans1D1" presStyleIdx="3" presStyleCnt="8"/>
      <dgm:spPr/>
    </dgm:pt>
    <dgm:pt modelId="{CD09C298-50D9-48F4-B9EF-7782703FBE6F}" type="pres">
      <dgm:prSet presAssocID="{37F4EAD7-651A-4D5D-9A35-267500A6F662}" presName="connectorText" presStyleLbl="sibTrans1D1" presStyleIdx="3" presStyleCnt="8"/>
      <dgm:spPr/>
    </dgm:pt>
    <dgm:pt modelId="{20AD8937-844F-4CBB-8B78-5830B434E7C8}" type="pres">
      <dgm:prSet presAssocID="{53A7A0D1-199E-49A1-A0CD-86FF8C199026}" presName="node" presStyleLbl="node1" presStyleIdx="4" presStyleCnt="9" custScaleX="187529">
        <dgm:presLayoutVars>
          <dgm:bulletEnabled val="1"/>
        </dgm:presLayoutVars>
      </dgm:prSet>
      <dgm:spPr/>
    </dgm:pt>
    <dgm:pt modelId="{F62F454D-877E-40A1-9F7F-67D445C7C354}" type="pres">
      <dgm:prSet presAssocID="{F257D44B-2A02-4BBF-943C-C5989D7751ED}" presName="sibTrans" presStyleLbl="sibTrans1D1" presStyleIdx="4" presStyleCnt="8"/>
      <dgm:spPr/>
    </dgm:pt>
    <dgm:pt modelId="{0526A84A-8C30-4094-9458-8A30AEA8F2FE}" type="pres">
      <dgm:prSet presAssocID="{F257D44B-2A02-4BBF-943C-C5989D7751ED}" presName="connectorText" presStyleLbl="sibTrans1D1" presStyleIdx="4" presStyleCnt="8"/>
      <dgm:spPr/>
    </dgm:pt>
    <dgm:pt modelId="{E4AAF15C-8B96-40BD-9B01-11638C1BE2AA}" type="pres">
      <dgm:prSet presAssocID="{85648EF6-3720-4110-9869-A8B38A59A77C}" presName="node" presStyleLbl="node1" presStyleIdx="5" presStyleCnt="9" custScaleX="187529">
        <dgm:presLayoutVars>
          <dgm:bulletEnabled val="1"/>
        </dgm:presLayoutVars>
      </dgm:prSet>
      <dgm:spPr/>
    </dgm:pt>
    <dgm:pt modelId="{88294B21-1C59-4815-BED1-0402EA6B902B}" type="pres">
      <dgm:prSet presAssocID="{171E8B7B-8EFF-4457-A7CB-3BBC770CDFA5}" presName="sibTrans" presStyleLbl="sibTrans1D1" presStyleIdx="5" presStyleCnt="8"/>
      <dgm:spPr/>
    </dgm:pt>
    <dgm:pt modelId="{EDDCC83D-4306-4E72-BEA5-4EB9CBE27DE1}" type="pres">
      <dgm:prSet presAssocID="{171E8B7B-8EFF-4457-A7CB-3BBC770CDFA5}" presName="connectorText" presStyleLbl="sibTrans1D1" presStyleIdx="5" presStyleCnt="8"/>
      <dgm:spPr/>
    </dgm:pt>
    <dgm:pt modelId="{4C0A4D9A-E8F5-4053-B06E-E0FFF243D4DC}" type="pres">
      <dgm:prSet presAssocID="{E3E50903-9BE6-4594-89F8-43C3EDDA4A11}" presName="node" presStyleLbl="node1" presStyleIdx="6" presStyleCnt="9" custScaleX="187529">
        <dgm:presLayoutVars>
          <dgm:bulletEnabled val="1"/>
        </dgm:presLayoutVars>
      </dgm:prSet>
      <dgm:spPr/>
    </dgm:pt>
    <dgm:pt modelId="{F5764227-3D60-48C8-BA3F-B67239655789}" type="pres">
      <dgm:prSet presAssocID="{3D6D500F-056A-4A39-B46D-5D107F2D89BC}" presName="sibTrans" presStyleLbl="sibTrans1D1" presStyleIdx="6" presStyleCnt="8"/>
      <dgm:spPr/>
    </dgm:pt>
    <dgm:pt modelId="{DA7A25F5-2C34-475D-A5A9-FC9C244FE147}" type="pres">
      <dgm:prSet presAssocID="{3D6D500F-056A-4A39-B46D-5D107F2D89BC}" presName="connectorText" presStyleLbl="sibTrans1D1" presStyleIdx="6" presStyleCnt="8"/>
      <dgm:spPr/>
    </dgm:pt>
    <dgm:pt modelId="{690A11A5-E4F3-4C4C-8B65-6B4379DB61CB}" type="pres">
      <dgm:prSet presAssocID="{4AD01B0E-579A-40D1-AEEC-9B40879F60B9}" presName="node" presStyleLbl="node1" presStyleIdx="7" presStyleCnt="9" custScaleX="187529">
        <dgm:presLayoutVars>
          <dgm:bulletEnabled val="1"/>
        </dgm:presLayoutVars>
      </dgm:prSet>
      <dgm:spPr/>
    </dgm:pt>
    <dgm:pt modelId="{B7233CFB-1A2A-4CB8-87BE-A8E704BA741C}" type="pres">
      <dgm:prSet presAssocID="{F0B8E7CE-8F01-4059-AA71-2F057A775D7A}" presName="sibTrans" presStyleLbl="sibTrans1D1" presStyleIdx="7" presStyleCnt="8"/>
      <dgm:spPr/>
    </dgm:pt>
    <dgm:pt modelId="{A10EBAF8-C8B3-4018-A823-BE09E416ABD2}" type="pres">
      <dgm:prSet presAssocID="{F0B8E7CE-8F01-4059-AA71-2F057A775D7A}" presName="connectorText" presStyleLbl="sibTrans1D1" presStyleIdx="7" presStyleCnt="8"/>
      <dgm:spPr/>
    </dgm:pt>
    <dgm:pt modelId="{3788CFEC-E21C-4FA3-BD80-F8A7E2DC967B}" type="pres">
      <dgm:prSet presAssocID="{A6057699-7189-4238-89C8-E0F82D823533}" presName="node" presStyleLbl="node1" presStyleIdx="8" presStyleCnt="9" custScaleX="187529">
        <dgm:presLayoutVars>
          <dgm:bulletEnabled val="1"/>
        </dgm:presLayoutVars>
      </dgm:prSet>
      <dgm:spPr/>
    </dgm:pt>
  </dgm:ptLst>
  <dgm:cxnLst>
    <dgm:cxn modelId="{EF2A8301-9AEC-4429-A28E-E46FF995443D}" srcId="{8724ED28-120F-4F41-B021-333CB23330F6}" destId="{63372502-6C74-463E-B1CA-7D1821E0231D}" srcOrd="2" destOrd="0" parTransId="{B402C3D9-6172-43C5-BB21-BB9645D9A2CE}" sibTransId="{B9227CC7-C27F-4DF7-AC74-69FF72C4D7B7}"/>
    <dgm:cxn modelId="{5AD57F02-874B-468B-8323-86825E5FEE77}" type="presOf" srcId="{A6057699-7189-4238-89C8-E0F82D823533}" destId="{3788CFEC-E21C-4FA3-BD80-F8A7E2DC967B}" srcOrd="0" destOrd="0" presId="urn:microsoft.com/office/officeart/2005/8/layout/bProcess3"/>
    <dgm:cxn modelId="{AF327B18-22A0-4850-BEC2-AEE68EDC0452}" type="presOf" srcId="{B9227CC7-C27F-4DF7-AC74-69FF72C4D7B7}" destId="{2B197621-0649-4847-9EBA-1F75FC4D2B8A}" srcOrd="1" destOrd="0" presId="urn:microsoft.com/office/officeart/2005/8/layout/bProcess3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1C0C471F-5C57-4643-A0FD-DEF7F1C8E423}" type="presOf" srcId="{B9227CC7-C27F-4DF7-AC74-69FF72C4D7B7}" destId="{2678B450-492A-4DDC-8807-92E3AEDC9AA6}" srcOrd="0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3782E02C-F944-4997-A11A-E201A119A6D3}" srcId="{8724ED28-120F-4F41-B021-333CB23330F6}" destId="{4AD01B0E-579A-40D1-AEEC-9B40879F60B9}" srcOrd="7" destOrd="0" parTransId="{1900EF4D-922D-4998-B6FD-32FF863BB40F}" sibTransId="{F0B8E7CE-8F01-4059-AA71-2F057A775D7A}"/>
    <dgm:cxn modelId="{48161730-585D-456B-A7CB-DB1F5601BB67}" type="presOf" srcId="{53A7A0D1-199E-49A1-A0CD-86FF8C199026}" destId="{20AD8937-844F-4CBB-8B78-5830B434E7C8}" srcOrd="0" destOrd="0" presId="urn:microsoft.com/office/officeart/2005/8/layout/bProcess3"/>
    <dgm:cxn modelId="{59B8AD34-A008-4EA1-8709-F50552454354}" srcId="{8724ED28-120F-4F41-B021-333CB23330F6}" destId="{53A7A0D1-199E-49A1-A0CD-86FF8C199026}" srcOrd="4" destOrd="0" parTransId="{45E2B1BD-CF0F-43B7-BE45-4587C437DF5B}" sibTransId="{F257D44B-2A02-4BBF-943C-C5989D7751ED}"/>
    <dgm:cxn modelId="{7FBB873B-31E0-40B8-B98B-D2665356BDD1}" type="presOf" srcId="{63372502-6C74-463E-B1CA-7D1821E0231D}" destId="{4E3FC25F-CFFB-470D-92D5-EF3D53B8C6A8}" srcOrd="0" destOrd="0" presId="urn:microsoft.com/office/officeart/2005/8/layout/bProcess3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91B98C42-3DD3-4A2E-968C-6D952F5D5EA3}" srcId="{8724ED28-120F-4F41-B021-333CB23330F6}" destId="{76A20E6C-0411-4242-AA1C-BFF6973BF64B}" srcOrd="3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C672CB4C-F89E-4B50-AA50-AD86B0425604}" srcId="{8724ED28-120F-4F41-B021-333CB23330F6}" destId="{E3E50903-9BE6-4594-89F8-43C3EDDA4A11}" srcOrd="6" destOrd="0" parTransId="{C6011DCB-6051-4C3C-8417-7CBD75D2A6E5}" sibTransId="{3D6D500F-056A-4A39-B46D-5D107F2D89BC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5C3D7057-F0D7-44C2-B3B2-A511D68782EC}" type="presOf" srcId="{F257D44B-2A02-4BBF-943C-C5989D7751ED}" destId="{0526A84A-8C30-4094-9458-8A30AEA8F2FE}" srcOrd="1" destOrd="0" presId="urn:microsoft.com/office/officeart/2005/8/layout/bProcess3"/>
    <dgm:cxn modelId="{3C84BA80-F3E2-43BC-A858-1793A0AF9427}" srcId="{8724ED28-120F-4F41-B021-333CB23330F6}" destId="{85648EF6-3720-4110-9869-A8B38A59A77C}" srcOrd="5" destOrd="0" parTransId="{5AA38B6B-1B0E-4024-BC0D-18EA60EF442E}" sibTransId="{171E8B7B-8EFF-4457-A7CB-3BBC770CDFA5}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8B3F6DAE-F522-4688-BDC8-458133C64D17}" srcId="{8724ED28-120F-4F41-B021-333CB23330F6}" destId="{A6057699-7189-4238-89C8-E0F82D823533}" srcOrd="8" destOrd="0" parTransId="{90A26515-E9E7-4A4E-BBB5-6FED54DC8D85}" sibTransId="{D1BC8B25-D7EF-4972-88D6-EF0412E9CA06}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B01EB1E6-FCF2-4989-8A89-375155ACFDB8}" type="presOf" srcId="{F257D44B-2A02-4BBF-943C-C5989D7751ED}" destId="{F62F454D-877E-40A1-9F7F-67D445C7C354}" srcOrd="0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EC8924FF-5AFC-46E6-836B-DBDBEB2547D7}" type="presParOf" srcId="{A605D2DE-0E98-4656-8C46-67A9D41FEFBF}" destId="{4E3FC25F-CFFB-470D-92D5-EF3D53B8C6A8}" srcOrd="4" destOrd="0" presId="urn:microsoft.com/office/officeart/2005/8/layout/bProcess3"/>
    <dgm:cxn modelId="{C4367E74-4D53-421D-8B9B-AFF69B6D11AB}" type="presParOf" srcId="{A605D2DE-0E98-4656-8C46-67A9D41FEFBF}" destId="{2678B450-492A-4DDC-8807-92E3AEDC9AA6}" srcOrd="5" destOrd="0" presId="urn:microsoft.com/office/officeart/2005/8/layout/bProcess3"/>
    <dgm:cxn modelId="{3B45BB5E-FF52-4D20-A9E5-5B3B490BA561}" type="presParOf" srcId="{2678B450-492A-4DDC-8807-92E3AEDC9AA6}" destId="{2B197621-0649-4847-9EBA-1F75FC4D2B8A}" srcOrd="0" destOrd="0" presId="urn:microsoft.com/office/officeart/2005/8/layout/bProcess3"/>
    <dgm:cxn modelId="{570E6342-64F6-4020-8AC0-E33B7731BE8E}" type="presParOf" srcId="{A605D2DE-0E98-4656-8C46-67A9D41FEFBF}" destId="{2562C205-DAEC-45CF-8D4C-CCB654F27FE4}" srcOrd="6" destOrd="0" presId="urn:microsoft.com/office/officeart/2005/8/layout/bProcess3"/>
    <dgm:cxn modelId="{C8C23F49-5CA4-4381-9033-48FD98CF130E}" type="presParOf" srcId="{A605D2DE-0E98-4656-8C46-67A9D41FEFBF}" destId="{4DB0B2D8-7A35-4728-90DD-17299EF4C1EE}" srcOrd="7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355A510A-7BAD-4A9C-AFD7-98A2E17EBABD}" type="presParOf" srcId="{A605D2DE-0E98-4656-8C46-67A9D41FEFBF}" destId="{20AD8937-844F-4CBB-8B78-5830B434E7C8}" srcOrd="8" destOrd="0" presId="urn:microsoft.com/office/officeart/2005/8/layout/bProcess3"/>
    <dgm:cxn modelId="{7F10DC9C-ED3E-4098-8C81-52F92A2F217F}" type="presParOf" srcId="{A605D2DE-0E98-4656-8C46-67A9D41FEFBF}" destId="{F62F454D-877E-40A1-9F7F-67D445C7C354}" srcOrd="9" destOrd="0" presId="urn:microsoft.com/office/officeart/2005/8/layout/bProcess3"/>
    <dgm:cxn modelId="{932FC89D-D99E-4C9A-BE82-AE1DC4195711}" type="presParOf" srcId="{F62F454D-877E-40A1-9F7F-67D445C7C354}" destId="{0526A84A-8C30-4094-9458-8A30AEA8F2FE}" srcOrd="0" destOrd="0" presId="urn:microsoft.com/office/officeart/2005/8/layout/bProcess3"/>
    <dgm:cxn modelId="{16EB7F62-1542-4DFD-BCD3-C4A06DB805DA}" type="presParOf" srcId="{A605D2DE-0E98-4656-8C46-67A9D41FEFBF}" destId="{E4AAF15C-8B96-40BD-9B01-11638C1BE2AA}" srcOrd="10" destOrd="0" presId="urn:microsoft.com/office/officeart/2005/8/layout/bProcess3"/>
    <dgm:cxn modelId="{757BF61E-8029-4DF2-888F-07E96BF62002}" type="presParOf" srcId="{A605D2DE-0E98-4656-8C46-67A9D41FEFBF}" destId="{88294B21-1C59-4815-BED1-0402EA6B902B}" srcOrd="11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12" destOrd="0" presId="urn:microsoft.com/office/officeart/2005/8/layout/bProcess3"/>
    <dgm:cxn modelId="{DF10ACEC-F0BE-477F-B1FA-995EC5A73AD0}" type="presParOf" srcId="{A605D2DE-0E98-4656-8C46-67A9D41FEFBF}" destId="{F5764227-3D60-48C8-BA3F-B67239655789}" srcOrd="13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251FBB0D-11BA-4AD6-9A19-BB530779CE96}" type="presParOf" srcId="{A605D2DE-0E98-4656-8C46-67A9D41FEFBF}" destId="{690A11A5-E4F3-4C4C-8B65-6B4379DB61CB}" srcOrd="14" destOrd="0" presId="urn:microsoft.com/office/officeart/2005/8/layout/bProcess3"/>
    <dgm:cxn modelId="{20FCA338-F3F4-4B48-A6A9-DAF27659294F}" type="presParOf" srcId="{A605D2DE-0E98-4656-8C46-67A9D41FEFBF}" destId="{B7233CFB-1A2A-4CB8-87BE-A8E704BA741C}" srcOrd="15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A71087C5-E979-4E60-864D-EDDDD01A2CD9}" type="presParOf" srcId="{A605D2DE-0E98-4656-8C46-67A9D41FEFBF}" destId="{3788CFEC-E21C-4FA3-BD80-F8A7E2DC967B}" srcOrd="1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372502-6C74-463E-B1CA-7D1821E0231D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遊戲機制</a:t>
          </a:r>
        </a:p>
      </dgm:t>
    </dgm:pt>
    <dgm:pt modelId="{B9227CC7-C27F-4DF7-AC74-69FF72C4D7B7}" type="sibTrans" cxnId="{EF2A8301-9AEC-4429-A28E-E46FF995443D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402C3D9-6172-43C5-BB21-BB9645D9A2CE}" type="parTrans" cxnId="{EF2A8301-9AEC-4429-A28E-E46FF995443D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057699-7189-4238-89C8-E0F82D823533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遊戲數值</a:t>
          </a:r>
        </a:p>
      </dgm:t>
    </dgm:pt>
    <dgm:pt modelId="{90A26515-E9E7-4A4E-BBB5-6FED54DC8D85}" type="parTrans" cxnId="{8B3F6DAE-F522-4688-BDC8-458133C64D17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BC8B25-D7EF-4972-88D6-EF0412E9CA06}" type="sibTrans" cxnId="{8B3F6DAE-F522-4688-BDC8-458133C64D17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3A7A0D1-199E-49A1-A0CD-86FF8C19902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故事背景</a:t>
          </a:r>
        </a:p>
      </dgm:t>
    </dgm:pt>
    <dgm:pt modelId="{45E2B1BD-CF0F-43B7-BE45-4587C437DF5B}" type="parTrans" cxnId="{59B8AD34-A008-4EA1-8709-F50552454354}">
      <dgm:prSet/>
      <dgm:spPr/>
      <dgm:t>
        <a:bodyPr/>
        <a:lstStyle/>
        <a:p>
          <a:endParaRPr lang="zh-TW" altLang="en-US"/>
        </a:p>
      </dgm:t>
    </dgm:pt>
    <dgm:pt modelId="{F257D44B-2A02-4BBF-943C-C5989D7751ED}" type="sibTrans" cxnId="{59B8AD34-A008-4EA1-8709-F50552454354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9" custScaleX="18752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8"/>
      <dgm:spPr/>
    </dgm:pt>
    <dgm:pt modelId="{F6724BF6-D72D-49EE-ABE1-E0DDD34BB6A6}" type="pres">
      <dgm:prSet presAssocID="{BBBC95EA-5E00-4700-A9DB-AB8B3103F42B}" presName="connectorText" presStyleLbl="sibTrans1D1" presStyleIdx="0" presStyleCnt="8"/>
      <dgm:spPr/>
    </dgm:pt>
    <dgm:pt modelId="{2B707088-4B6E-4103-A4AF-2C0AEC35D110}" type="pres">
      <dgm:prSet presAssocID="{E4EE2E57-C5BF-46DF-9262-7EAE28261C99}" presName="node" presStyleLbl="node1" presStyleIdx="1" presStyleCnt="9" custScaleX="18752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8"/>
      <dgm:spPr/>
    </dgm:pt>
    <dgm:pt modelId="{677A256C-5C41-4F92-B647-3D353A27885A}" type="pres">
      <dgm:prSet presAssocID="{5B779A0E-E296-4F00-AABE-AA06F088F4DD}" presName="connectorText" presStyleLbl="sibTrans1D1" presStyleIdx="1" presStyleCnt="8"/>
      <dgm:spPr/>
    </dgm:pt>
    <dgm:pt modelId="{4E3FC25F-CFFB-470D-92D5-EF3D53B8C6A8}" type="pres">
      <dgm:prSet presAssocID="{63372502-6C74-463E-B1CA-7D1821E0231D}" presName="node" presStyleLbl="node1" presStyleIdx="2" presStyleCnt="9" custScaleX="187529">
        <dgm:presLayoutVars>
          <dgm:bulletEnabled val="1"/>
        </dgm:presLayoutVars>
      </dgm:prSet>
      <dgm:spPr/>
    </dgm:pt>
    <dgm:pt modelId="{2678B450-492A-4DDC-8807-92E3AEDC9AA6}" type="pres">
      <dgm:prSet presAssocID="{B9227CC7-C27F-4DF7-AC74-69FF72C4D7B7}" presName="sibTrans" presStyleLbl="sibTrans1D1" presStyleIdx="2" presStyleCnt="8"/>
      <dgm:spPr/>
    </dgm:pt>
    <dgm:pt modelId="{2B197621-0649-4847-9EBA-1F75FC4D2B8A}" type="pres">
      <dgm:prSet presAssocID="{B9227CC7-C27F-4DF7-AC74-69FF72C4D7B7}" presName="connectorText" presStyleLbl="sibTrans1D1" presStyleIdx="2" presStyleCnt="8"/>
      <dgm:spPr/>
    </dgm:pt>
    <dgm:pt modelId="{2562C205-DAEC-45CF-8D4C-CCB654F27FE4}" type="pres">
      <dgm:prSet presAssocID="{76A20E6C-0411-4242-AA1C-BFF6973BF64B}" presName="node" presStyleLbl="node1" presStyleIdx="3" presStyleCnt="9" custScaleX="187529">
        <dgm:presLayoutVars>
          <dgm:bulletEnabled val="1"/>
        </dgm:presLayoutVars>
      </dgm:prSet>
      <dgm:spPr/>
    </dgm:pt>
    <dgm:pt modelId="{4DB0B2D8-7A35-4728-90DD-17299EF4C1EE}" type="pres">
      <dgm:prSet presAssocID="{37F4EAD7-651A-4D5D-9A35-267500A6F662}" presName="sibTrans" presStyleLbl="sibTrans1D1" presStyleIdx="3" presStyleCnt="8"/>
      <dgm:spPr/>
    </dgm:pt>
    <dgm:pt modelId="{CD09C298-50D9-48F4-B9EF-7782703FBE6F}" type="pres">
      <dgm:prSet presAssocID="{37F4EAD7-651A-4D5D-9A35-267500A6F662}" presName="connectorText" presStyleLbl="sibTrans1D1" presStyleIdx="3" presStyleCnt="8"/>
      <dgm:spPr/>
    </dgm:pt>
    <dgm:pt modelId="{20AD8937-844F-4CBB-8B78-5830B434E7C8}" type="pres">
      <dgm:prSet presAssocID="{53A7A0D1-199E-49A1-A0CD-86FF8C199026}" presName="node" presStyleLbl="node1" presStyleIdx="4" presStyleCnt="9" custScaleX="187529">
        <dgm:presLayoutVars>
          <dgm:bulletEnabled val="1"/>
        </dgm:presLayoutVars>
      </dgm:prSet>
      <dgm:spPr/>
    </dgm:pt>
    <dgm:pt modelId="{F62F454D-877E-40A1-9F7F-67D445C7C354}" type="pres">
      <dgm:prSet presAssocID="{F257D44B-2A02-4BBF-943C-C5989D7751ED}" presName="sibTrans" presStyleLbl="sibTrans1D1" presStyleIdx="4" presStyleCnt="8"/>
      <dgm:spPr/>
    </dgm:pt>
    <dgm:pt modelId="{0526A84A-8C30-4094-9458-8A30AEA8F2FE}" type="pres">
      <dgm:prSet presAssocID="{F257D44B-2A02-4BBF-943C-C5989D7751ED}" presName="connectorText" presStyleLbl="sibTrans1D1" presStyleIdx="4" presStyleCnt="8"/>
      <dgm:spPr/>
    </dgm:pt>
    <dgm:pt modelId="{E4AAF15C-8B96-40BD-9B01-11638C1BE2AA}" type="pres">
      <dgm:prSet presAssocID="{85648EF6-3720-4110-9869-A8B38A59A77C}" presName="node" presStyleLbl="node1" presStyleIdx="5" presStyleCnt="9" custScaleX="187529">
        <dgm:presLayoutVars>
          <dgm:bulletEnabled val="1"/>
        </dgm:presLayoutVars>
      </dgm:prSet>
      <dgm:spPr/>
    </dgm:pt>
    <dgm:pt modelId="{88294B21-1C59-4815-BED1-0402EA6B902B}" type="pres">
      <dgm:prSet presAssocID="{171E8B7B-8EFF-4457-A7CB-3BBC770CDFA5}" presName="sibTrans" presStyleLbl="sibTrans1D1" presStyleIdx="5" presStyleCnt="8"/>
      <dgm:spPr/>
    </dgm:pt>
    <dgm:pt modelId="{EDDCC83D-4306-4E72-BEA5-4EB9CBE27DE1}" type="pres">
      <dgm:prSet presAssocID="{171E8B7B-8EFF-4457-A7CB-3BBC770CDFA5}" presName="connectorText" presStyleLbl="sibTrans1D1" presStyleIdx="5" presStyleCnt="8"/>
      <dgm:spPr/>
    </dgm:pt>
    <dgm:pt modelId="{4C0A4D9A-E8F5-4053-B06E-E0FFF243D4DC}" type="pres">
      <dgm:prSet presAssocID="{E3E50903-9BE6-4594-89F8-43C3EDDA4A11}" presName="node" presStyleLbl="node1" presStyleIdx="6" presStyleCnt="9" custScaleX="187529">
        <dgm:presLayoutVars>
          <dgm:bulletEnabled val="1"/>
        </dgm:presLayoutVars>
      </dgm:prSet>
      <dgm:spPr/>
    </dgm:pt>
    <dgm:pt modelId="{F5764227-3D60-48C8-BA3F-B67239655789}" type="pres">
      <dgm:prSet presAssocID="{3D6D500F-056A-4A39-B46D-5D107F2D89BC}" presName="sibTrans" presStyleLbl="sibTrans1D1" presStyleIdx="6" presStyleCnt="8"/>
      <dgm:spPr/>
    </dgm:pt>
    <dgm:pt modelId="{DA7A25F5-2C34-475D-A5A9-FC9C244FE147}" type="pres">
      <dgm:prSet presAssocID="{3D6D500F-056A-4A39-B46D-5D107F2D89BC}" presName="connectorText" presStyleLbl="sibTrans1D1" presStyleIdx="6" presStyleCnt="8"/>
      <dgm:spPr/>
    </dgm:pt>
    <dgm:pt modelId="{690A11A5-E4F3-4C4C-8B65-6B4379DB61CB}" type="pres">
      <dgm:prSet presAssocID="{4AD01B0E-579A-40D1-AEEC-9B40879F60B9}" presName="node" presStyleLbl="node1" presStyleIdx="7" presStyleCnt="9" custScaleX="187529">
        <dgm:presLayoutVars>
          <dgm:bulletEnabled val="1"/>
        </dgm:presLayoutVars>
      </dgm:prSet>
      <dgm:spPr/>
    </dgm:pt>
    <dgm:pt modelId="{B7233CFB-1A2A-4CB8-87BE-A8E704BA741C}" type="pres">
      <dgm:prSet presAssocID="{F0B8E7CE-8F01-4059-AA71-2F057A775D7A}" presName="sibTrans" presStyleLbl="sibTrans1D1" presStyleIdx="7" presStyleCnt="8"/>
      <dgm:spPr/>
    </dgm:pt>
    <dgm:pt modelId="{A10EBAF8-C8B3-4018-A823-BE09E416ABD2}" type="pres">
      <dgm:prSet presAssocID="{F0B8E7CE-8F01-4059-AA71-2F057A775D7A}" presName="connectorText" presStyleLbl="sibTrans1D1" presStyleIdx="7" presStyleCnt="8"/>
      <dgm:spPr/>
    </dgm:pt>
    <dgm:pt modelId="{3788CFEC-E21C-4FA3-BD80-F8A7E2DC967B}" type="pres">
      <dgm:prSet presAssocID="{A6057699-7189-4238-89C8-E0F82D823533}" presName="node" presStyleLbl="node1" presStyleIdx="8" presStyleCnt="9" custScaleX="187529">
        <dgm:presLayoutVars>
          <dgm:bulletEnabled val="1"/>
        </dgm:presLayoutVars>
      </dgm:prSet>
      <dgm:spPr/>
    </dgm:pt>
  </dgm:ptLst>
  <dgm:cxnLst>
    <dgm:cxn modelId="{EF2A8301-9AEC-4429-A28E-E46FF995443D}" srcId="{8724ED28-120F-4F41-B021-333CB23330F6}" destId="{63372502-6C74-463E-B1CA-7D1821E0231D}" srcOrd="2" destOrd="0" parTransId="{B402C3D9-6172-43C5-BB21-BB9645D9A2CE}" sibTransId="{B9227CC7-C27F-4DF7-AC74-69FF72C4D7B7}"/>
    <dgm:cxn modelId="{5AD57F02-874B-468B-8323-86825E5FEE77}" type="presOf" srcId="{A6057699-7189-4238-89C8-E0F82D823533}" destId="{3788CFEC-E21C-4FA3-BD80-F8A7E2DC967B}" srcOrd="0" destOrd="0" presId="urn:microsoft.com/office/officeart/2005/8/layout/bProcess3"/>
    <dgm:cxn modelId="{AF327B18-22A0-4850-BEC2-AEE68EDC0452}" type="presOf" srcId="{B9227CC7-C27F-4DF7-AC74-69FF72C4D7B7}" destId="{2B197621-0649-4847-9EBA-1F75FC4D2B8A}" srcOrd="1" destOrd="0" presId="urn:microsoft.com/office/officeart/2005/8/layout/bProcess3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1C0C471F-5C57-4643-A0FD-DEF7F1C8E423}" type="presOf" srcId="{B9227CC7-C27F-4DF7-AC74-69FF72C4D7B7}" destId="{2678B450-492A-4DDC-8807-92E3AEDC9AA6}" srcOrd="0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3782E02C-F944-4997-A11A-E201A119A6D3}" srcId="{8724ED28-120F-4F41-B021-333CB23330F6}" destId="{4AD01B0E-579A-40D1-AEEC-9B40879F60B9}" srcOrd="7" destOrd="0" parTransId="{1900EF4D-922D-4998-B6FD-32FF863BB40F}" sibTransId="{F0B8E7CE-8F01-4059-AA71-2F057A775D7A}"/>
    <dgm:cxn modelId="{48161730-585D-456B-A7CB-DB1F5601BB67}" type="presOf" srcId="{53A7A0D1-199E-49A1-A0CD-86FF8C199026}" destId="{20AD8937-844F-4CBB-8B78-5830B434E7C8}" srcOrd="0" destOrd="0" presId="urn:microsoft.com/office/officeart/2005/8/layout/bProcess3"/>
    <dgm:cxn modelId="{59B8AD34-A008-4EA1-8709-F50552454354}" srcId="{8724ED28-120F-4F41-B021-333CB23330F6}" destId="{53A7A0D1-199E-49A1-A0CD-86FF8C199026}" srcOrd="4" destOrd="0" parTransId="{45E2B1BD-CF0F-43B7-BE45-4587C437DF5B}" sibTransId="{F257D44B-2A02-4BBF-943C-C5989D7751ED}"/>
    <dgm:cxn modelId="{7FBB873B-31E0-40B8-B98B-D2665356BDD1}" type="presOf" srcId="{63372502-6C74-463E-B1CA-7D1821E0231D}" destId="{4E3FC25F-CFFB-470D-92D5-EF3D53B8C6A8}" srcOrd="0" destOrd="0" presId="urn:microsoft.com/office/officeart/2005/8/layout/bProcess3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91B98C42-3DD3-4A2E-968C-6D952F5D5EA3}" srcId="{8724ED28-120F-4F41-B021-333CB23330F6}" destId="{76A20E6C-0411-4242-AA1C-BFF6973BF64B}" srcOrd="3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C672CB4C-F89E-4B50-AA50-AD86B0425604}" srcId="{8724ED28-120F-4F41-B021-333CB23330F6}" destId="{E3E50903-9BE6-4594-89F8-43C3EDDA4A11}" srcOrd="6" destOrd="0" parTransId="{C6011DCB-6051-4C3C-8417-7CBD75D2A6E5}" sibTransId="{3D6D500F-056A-4A39-B46D-5D107F2D89BC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5C3D7057-F0D7-44C2-B3B2-A511D68782EC}" type="presOf" srcId="{F257D44B-2A02-4BBF-943C-C5989D7751ED}" destId="{0526A84A-8C30-4094-9458-8A30AEA8F2FE}" srcOrd="1" destOrd="0" presId="urn:microsoft.com/office/officeart/2005/8/layout/bProcess3"/>
    <dgm:cxn modelId="{3C84BA80-F3E2-43BC-A858-1793A0AF9427}" srcId="{8724ED28-120F-4F41-B021-333CB23330F6}" destId="{85648EF6-3720-4110-9869-A8B38A59A77C}" srcOrd="5" destOrd="0" parTransId="{5AA38B6B-1B0E-4024-BC0D-18EA60EF442E}" sibTransId="{171E8B7B-8EFF-4457-A7CB-3BBC770CDFA5}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8B3F6DAE-F522-4688-BDC8-458133C64D17}" srcId="{8724ED28-120F-4F41-B021-333CB23330F6}" destId="{A6057699-7189-4238-89C8-E0F82D823533}" srcOrd="8" destOrd="0" parTransId="{90A26515-E9E7-4A4E-BBB5-6FED54DC8D85}" sibTransId="{D1BC8B25-D7EF-4972-88D6-EF0412E9CA06}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B01EB1E6-FCF2-4989-8A89-375155ACFDB8}" type="presOf" srcId="{F257D44B-2A02-4BBF-943C-C5989D7751ED}" destId="{F62F454D-877E-40A1-9F7F-67D445C7C354}" srcOrd="0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EC8924FF-5AFC-46E6-836B-DBDBEB2547D7}" type="presParOf" srcId="{A605D2DE-0E98-4656-8C46-67A9D41FEFBF}" destId="{4E3FC25F-CFFB-470D-92D5-EF3D53B8C6A8}" srcOrd="4" destOrd="0" presId="urn:microsoft.com/office/officeart/2005/8/layout/bProcess3"/>
    <dgm:cxn modelId="{C4367E74-4D53-421D-8B9B-AFF69B6D11AB}" type="presParOf" srcId="{A605D2DE-0E98-4656-8C46-67A9D41FEFBF}" destId="{2678B450-492A-4DDC-8807-92E3AEDC9AA6}" srcOrd="5" destOrd="0" presId="urn:microsoft.com/office/officeart/2005/8/layout/bProcess3"/>
    <dgm:cxn modelId="{3B45BB5E-FF52-4D20-A9E5-5B3B490BA561}" type="presParOf" srcId="{2678B450-492A-4DDC-8807-92E3AEDC9AA6}" destId="{2B197621-0649-4847-9EBA-1F75FC4D2B8A}" srcOrd="0" destOrd="0" presId="urn:microsoft.com/office/officeart/2005/8/layout/bProcess3"/>
    <dgm:cxn modelId="{570E6342-64F6-4020-8AC0-E33B7731BE8E}" type="presParOf" srcId="{A605D2DE-0E98-4656-8C46-67A9D41FEFBF}" destId="{2562C205-DAEC-45CF-8D4C-CCB654F27FE4}" srcOrd="6" destOrd="0" presId="urn:microsoft.com/office/officeart/2005/8/layout/bProcess3"/>
    <dgm:cxn modelId="{C8C23F49-5CA4-4381-9033-48FD98CF130E}" type="presParOf" srcId="{A605D2DE-0E98-4656-8C46-67A9D41FEFBF}" destId="{4DB0B2D8-7A35-4728-90DD-17299EF4C1EE}" srcOrd="7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355A510A-7BAD-4A9C-AFD7-98A2E17EBABD}" type="presParOf" srcId="{A605D2DE-0E98-4656-8C46-67A9D41FEFBF}" destId="{20AD8937-844F-4CBB-8B78-5830B434E7C8}" srcOrd="8" destOrd="0" presId="urn:microsoft.com/office/officeart/2005/8/layout/bProcess3"/>
    <dgm:cxn modelId="{7F10DC9C-ED3E-4098-8C81-52F92A2F217F}" type="presParOf" srcId="{A605D2DE-0E98-4656-8C46-67A9D41FEFBF}" destId="{F62F454D-877E-40A1-9F7F-67D445C7C354}" srcOrd="9" destOrd="0" presId="urn:microsoft.com/office/officeart/2005/8/layout/bProcess3"/>
    <dgm:cxn modelId="{932FC89D-D99E-4C9A-BE82-AE1DC4195711}" type="presParOf" srcId="{F62F454D-877E-40A1-9F7F-67D445C7C354}" destId="{0526A84A-8C30-4094-9458-8A30AEA8F2FE}" srcOrd="0" destOrd="0" presId="urn:microsoft.com/office/officeart/2005/8/layout/bProcess3"/>
    <dgm:cxn modelId="{16EB7F62-1542-4DFD-BCD3-C4A06DB805DA}" type="presParOf" srcId="{A605D2DE-0E98-4656-8C46-67A9D41FEFBF}" destId="{E4AAF15C-8B96-40BD-9B01-11638C1BE2AA}" srcOrd="10" destOrd="0" presId="urn:microsoft.com/office/officeart/2005/8/layout/bProcess3"/>
    <dgm:cxn modelId="{757BF61E-8029-4DF2-888F-07E96BF62002}" type="presParOf" srcId="{A605D2DE-0E98-4656-8C46-67A9D41FEFBF}" destId="{88294B21-1C59-4815-BED1-0402EA6B902B}" srcOrd="11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12" destOrd="0" presId="urn:microsoft.com/office/officeart/2005/8/layout/bProcess3"/>
    <dgm:cxn modelId="{DF10ACEC-F0BE-477F-B1FA-995EC5A73AD0}" type="presParOf" srcId="{A605D2DE-0E98-4656-8C46-67A9D41FEFBF}" destId="{F5764227-3D60-48C8-BA3F-B67239655789}" srcOrd="13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251FBB0D-11BA-4AD6-9A19-BB530779CE96}" type="presParOf" srcId="{A605D2DE-0E98-4656-8C46-67A9D41FEFBF}" destId="{690A11A5-E4F3-4C4C-8B65-6B4379DB61CB}" srcOrd="14" destOrd="0" presId="urn:microsoft.com/office/officeart/2005/8/layout/bProcess3"/>
    <dgm:cxn modelId="{20FCA338-F3F4-4B48-A6A9-DAF27659294F}" type="presParOf" srcId="{A605D2DE-0E98-4656-8C46-67A9D41FEFBF}" destId="{B7233CFB-1A2A-4CB8-87BE-A8E704BA741C}" srcOrd="15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A71087C5-E979-4E60-864D-EDDDD01A2CD9}" type="presParOf" srcId="{A605D2DE-0E98-4656-8C46-67A9D41FEFBF}" destId="{3788CFEC-E21C-4FA3-BD80-F8A7E2DC967B}" srcOrd="1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372502-6C74-463E-B1CA-7D1821E0231D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遊戲機制</a:t>
          </a:r>
        </a:p>
      </dgm:t>
    </dgm:pt>
    <dgm:pt modelId="{B9227CC7-C27F-4DF7-AC74-69FF72C4D7B7}" type="sibTrans" cxnId="{EF2A8301-9AEC-4429-A28E-E46FF995443D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402C3D9-6172-43C5-BB21-BB9645D9A2CE}" type="parTrans" cxnId="{EF2A8301-9AEC-4429-A28E-E46FF995443D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057699-7189-4238-89C8-E0F82D823533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遊戲數值</a:t>
          </a:r>
        </a:p>
      </dgm:t>
    </dgm:pt>
    <dgm:pt modelId="{90A26515-E9E7-4A4E-BBB5-6FED54DC8D85}" type="parTrans" cxnId="{8B3F6DAE-F522-4688-BDC8-458133C64D17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BC8B25-D7EF-4972-88D6-EF0412E9CA06}" type="sibTrans" cxnId="{8B3F6DAE-F522-4688-BDC8-458133C64D17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3A7A0D1-199E-49A1-A0CD-86FF8C19902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故事背景</a:t>
          </a:r>
        </a:p>
      </dgm:t>
    </dgm:pt>
    <dgm:pt modelId="{45E2B1BD-CF0F-43B7-BE45-4587C437DF5B}" type="parTrans" cxnId="{59B8AD34-A008-4EA1-8709-F50552454354}">
      <dgm:prSet/>
      <dgm:spPr/>
      <dgm:t>
        <a:bodyPr/>
        <a:lstStyle/>
        <a:p>
          <a:endParaRPr lang="zh-TW" altLang="en-US"/>
        </a:p>
      </dgm:t>
    </dgm:pt>
    <dgm:pt modelId="{F257D44B-2A02-4BBF-943C-C5989D7751ED}" type="sibTrans" cxnId="{59B8AD34-A008-4EA1-8709-F50552454354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9" custScaleX="18752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8"/>
      <dgm:spPr/>
    </dgm:pt>
    <dgm:pt modelId="{F6724BF6-D72D-49EE-ABE1-E0DDD34BB6A6}" type="pres">
      <dgm:prSet presAssocID="{BBBC95EA-5E00-4700-A9DB-AB8B3103F42B}" presName="connectorText" presStyleLbl="sibTrans1D1" presStyleIdx="0" presStyleCnt="8"/>
      <dgm:spPr/>
    </dgm:pt>
    <dgm:pt modelId="{2B707088-4B6E-4103-A4AF-2C0AEC35D110}" type="pres">
      <dgm:prSet presAssocID="{E4EE2E57-C5BF-46DF-9262-7EAE28261C99}" presName="node" presStyleLbl="node1" presStyleIdx="1" presStyleCnt="9" custScaleX="18752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8"/>
      <dgm:spPr/>
    </dgm:pt>
    <dgm:pt modelId="{677A256C-5C41-4F92-B647-3D353A27885A}" type="pres">
      <dgm:prSet presAssocID="{5B779A0E-E296-4F00-AABE-AA06F088F4DD}" presName="connectorText" presStyleLbl="sibTrans1D1" presStyleIdx="1" presStyleCnt="8"/>
      <dgm:spPr/>
    </dgm:pt>
    <dgm:pt modelId="{4E3FC25F-CFFB-470D-92D5-EF3D53B8C6A8}" type="pres">
      <dgm:prSet presAssocID="{63372502-6C74-463E-B1CA-7D1821E0231D}" presName="node" presStyleLbl="node1" presStyleIdx="2" presStyleCnt="9" custScaleX="187529">
        <dgm:presLayoutVars>
          <dgm:bulletEnabled val="1"/>
        </dgm:presLayoutVars>
      </dgm:prSet>
      <dgm:spPr/>
    </dgm:pt>
    <dgm:pt modelId="{2678B450-492A-4DDC-8807-92E3AEDC9AA6}" type="pres">
      <dgm:prSet presAssocID="{B9227CC7-C27F-4DF7-AC74-69FF72C4D7B7}" presName="sibTrans" presStyleLbl="sibTrans1D1" presStyleIdx="2" presStyleCnt="8"/>
      <dgm:spPr/>
    </dgm:pt>
    <dgm:pt modelId="{2B197621-0649-4847-9EBA-1F75FC4D2B8A}" type="pres">
      <dgm:prSet presAssocID="{B9227CC7-C27F-4DF7-AC74-69FF72C4D7B7}" presName="connectorText" presStyleLbl="sibTrans1D1" presStyleIdx="2" presStyleCnt="8"/>
      <dgm:spPr/>
    </dgm:pt>
    <dgm:pt modelId="{2562C205-DAEC-45CF-8D4C-CCB654F27FE4}" type="pres">
      <dgm:prSet presAssocID="{76A20E6C-0411-4242-AA1C-BFF6973BF64B}" presName="node" presStyleLbl="node1" presStyleIdx="3" presStyleCnt="9" custScaleX="187529">
        <dgm:presLayoutVars>
          <dgm:bulletEnabled val="1"/>
        </dgm:presLayoutVars>
      </dgm:prSet>
      <dgm:spPr/>
    </dgm:pt>
    <dgm:pt modelId="{4DB0B2D8-7A35-4728-90DD-17299EF4C1EE}" type="pres">
      <dgm:prSet presAssocID="{37F4EAD7-651A-4D5D-9A35-267500A6F662}" presName="sibTrans" presStyleLbl="sibTrans1D1" presStyleIdx="3" presStyleCnt="8"/>
      <dgm:spPr/>
    </dgm:pt>
    <dgm:pt modelId="{CD09C298-50D9-48F4-B9EF-7782703FBE6F}" type="pres">
      <dgm:prSet presAssocID="{37F4EAD7-651A-4D5D-9A35-267500A6F662}" presName="connectorText" presStyleLbl="sibTrans1D1" presStyleIdx="3" presStyleCnt="8"/>
      <dgm:spPr/>
    </dgm:pt>
    <dgm:pt modelId="{20AD8937-844F-4CBB-8B78-5830B434E7C8}" type="pres">
      <dgm:prSet presAssocID="{53A7A0D1-199E-49A1-A0CD-86FF8C199026}" presName="node" presStyleLbl="node1" presStyleIdx="4" presStyleCnt="9" custScaleX="187529">
        <dgm:presLayoutVars>
          <dgm:bulletEnabled val="1"/>
        </dgm:presLayoutVars>
      </dgm:prSet>
      <dgm:spPr/>
    </dgm:pt>
    <dgm:pt modelId="{F62F454D-877E-40A1-9F7F-67D445C7C354}" type="pres">
      <dgm:prSet presAssocID="{F257D44B-2A02-4BBF-943C-C5989D7751ED}" presName="sibTrans" presStyleLbl="sibTrans1D1" presStyleIdx="4" presStyleCnt="8"/>
      <dgm:spPr/>
    </dgm:pt>
    <dgm:pt modelId="{0526A84A-8C30-4094-9458-8A30AEA8F2FE}" type="pres">
      <dgm:prSet presAssocID="{F257D44B-2A02-4BBF-943C-C5989D7751ED}" presName="connectorText" presStyleLbl="sibTrans1D1" presStyleIdx="4" presStyleCnt="8"/>
      <dgm:spPr/>
    </dgm:pt>
    <dgm:pt modelId="{E4AAF15C-8B96-40BD-9B01-11638C1BE2AA}" type="pres">
      <dgm:prSet presAssocID="{85648EF6-3720-4110-9869-A8B38A59A77C}" presName="node" presStyleLbl="node1" presStyleIdx="5" presStyleCnt="9" custScaleX="187529">
        <dgm:presLayoutVars>
          <dgm:bulletEnabled val="1"/>
        </dgm:presLayoutVars>
      </dgm:prSet>
      <dgm:spPr/>
    </dgm:pt>
    <dgm:pt modelId="{88294B21-1C59-4815-BED1-0402EA6B902B}" type="pres">
      <dgm:prSet presAssocID="{171E8B7B-8EFF-4457-A7CB-3BBC770CDFA5}" presName="sibTrans" presStyleLbl="sibTrans1D1" presStyleIdx="5" presStyleCnt="8"/>
      <dgm:spPr/>
    </dgm:pt>
    <dgm:pt modelId="{EDDCC83D-4306-4E72-BEA5-4EB9CBE27DE1}" type="pres">
      <dgm:prSet presAssocID="{171E8B7B-8EFF-4457-A7CB-3BBC770CDFA5}" presName="connectorText" presStyleLbl="sibTrans1D1" presStyleIdx="5" presStyleCnt="8"/>
      <dgm:spPr/>
    </dgm:pt>
    <dgm:pt modelId="{4C0A4D9A-E8F5-4053-B06E-E0FFF243D4DC}" type="pres">
      <dgm:prSet presAssocID="{E3E50903-9BE6-4594-89F8-43C3EDDA4A11}" presName="node" presStyleLbl="node1" presStyleIdx="6" presStyleCnt="9" custScaleX="187529">
        <dgm:presLayoutVars>
          <dgm:bulletEnabled val="1"/>
        </dgm:presLayoutVars>
      </dgm:prSet>
      <dgm:spPr/>
    </dgm:pt>
    <dgm:pt modelId="{F5764227-3D60-48C8-BA3F-B67239655789}" type="pres">
      <dgm:prSet presAssocID="{3D6D500F-056A-4A39-B46D-5D107F2D89BC}" presName="sibTrans" presStyleLbl="sibTrans1D1" presStyleIdx="6" presStyleCnt="8"/>
      <dgm:spPr/>
    </dgm:pt>
    <dgm:pt modelId="{DA7A25F5-2C34-475D-A5A9-FC9C244FE147}" type="pres">
      <dgm:prSet presAssocID="{3D6D500F-056A-4A39-B46D-5D107F2D89BC}" presName="connectorText" presStyleLbl="sibTrans1D1" presStyleIdx="6" presStyleCnt="8"/>
      <dgm:spPr/>
    </dgm:pt>
    <dgm:pt modelId="{690A11A5-E4F3-4C4C-8B65-6B4379DB61CB}" type="pres">
      <dgm:prSet presAssocID="{4AD01B0E-579A-40D1-AEEC-9B40879F60B9}" presName="node" presStyleLbl="node1" presStyleIdx="7" presStyleCnt="9" custScaleX="187529">
        <dgm:presLayoutVars>
          <dgm:bulletEnabled val="1"/>
        </dgm:presLayoutVars>
      </dgm:prSet>
      <dgm:spPr/>
    </dgm:pt>
    <dgm:pt modelId="{B7233CFB-1A2A-4CB8-87BE-A8E704BA741C}" type="pres">
      <dgm:prSet presAssocID="{F0B8E7CE-8F01-4059-AA71-2F057A775D7A}" presName="sibTrans" presStyleLbl="sibTrans1D1" presStyleIdx="7" presStyleCnt="8"/>
      <dgm:spPr/>
    </dgm:pt>
    <dgm:pt modelId="{A10EBAF8-C8B3-4018-A823-BE09E416ABD2}" type="pres">
      <dgm:prSet presAssocID="{F0B8E7CE-8F01-4059-AA71-2F057A775D7A}" presName="connectorText" presStyleLbl="sibTrans1D1" presStyleIdx="7" presStyleCnt="8"/>
      <dgm:spPr/>
    </dgm:pt>
    <dgm:pt modelId="{3788CFEC-E21C-4FA3-BD80-F8A7E2DC967B}" type="pres">
      <dgm:prSet presAssocID="{A6057699-7189-4238-89C8-E0F82D823533}" presName="node" presStyleLbl="node1" presStyleIdx="8" presStyleCnt="9" custScaleX="187529">
        <dgm:presLayoutVars>
          <dgm:bulletEnabled val="1"/>
        </dgm:presLayoutVars>
      </dgm:prSet>
      <dgm:spPr/>
    </dgm:pt>
  </dgm:ptLst>
  <dgm:cxnLst>
    <dgm:cxn modelId="{EF2A8301-9AEC-4429-A28E-E46FF995443D}" srcId="{8724ED28-120F-4F41-B021-333CB23330F6}" destId="{63372502-6C74-463E-B1CA-7D1821E0231D}" srcOrd="2" destOrd="0" parTransId="{B402C3D9-6172-43C5-BB21-BB9645D9A2CE}" sibTransId="{B9227CC7-C27F-4DF7-AC74-69FF72C4D7B7}"/>
    <dgm:cxn modelId="{5AD57F02-874B-468B-8323-86825E5FEE77}" type="presOf" srcId="{A6057699-7189-4238-89C8-E0F82D823533}" destId="{3788CFEC-E21C-4FA3-BD80-F8A7E2DC967B}" srcOrd="0" destOrd="0" presId="urn:microsoft.com/office/officeart/2005/8/layout/bProcess3"/>
    <dgm:cxn modelId="{AF327B18-22A0-4850-BEC2-AEE68EDC0452}" type="presOf" srcId="{B9227CC7-C27F-4DF7-AC74-69FF72C4D7B7}" destId="{2B197621-0649-4847-9EBA-1F75FC4D2B8A}" srcOrd="1" destOrd="0" presId="urn:microsoft.com/office/officeart/2005/8/layout/bProcess3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1C0C471F-5C57-4643-A0FD-DEF7F1C8E423}" type="presOf" srcId="{B9227CC7-C27F-4DF7-AC74-69FF72C4D7B7}" destId="{2678B450-492A-4DDC-8807-92E3AEDC9AA6}" srcOrd="0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3782E02C-F944-4997-A11A-E201A119A6D3}" srcId="{8724ED28-120F-4F41-B021-333CB23330F6}" destId="{4AD01B0E-579A-40D1-AEEC-9B40879F60B9}" srcOrd="7" destOrd="0" parTransId="{1900EF4D-922D-4998-B6FD-32FF863BB40F}" sibTransId="{F0B8E7CE-8F01-4059-AA71-2F057A775D7A}"/>
    <dgm:cxn modelId="{48161730-585D-456B-A7CB-DB1F5601BB67}" type="presOf" srcId="{53A7A0D1-199E-49A1-A0CD-86FF8C199026}" destId="{20AD8937-844F-4CBB-8B78-5830B434E7C8}" srcOrd="0" destOrd="0" presId="urn:microsoft.com/office/officeart/2005/8/layout/bProcess3"/>
    <dgm:cxn modelId="{59B8AD34-A008-4EA1-8709-F50552454354}" srcId="{8724ED28-120F-4F41-B021-333CB23330F6}" destId="{53A7A0D1-199E-49A1-A0CD-86FF8C199026}" srcOrd="4" destOrd="0" parTransId="{45E2B1BD-CF0F-43B7-BE45-4587C437DF5B}" sibTransId="{F257D44B-2A02-4BBF-943C-C5989D7751ED}"/>
    <dgm:cxn modelId="{7FBB873B-31E0-40B8-B98B-D2665356BDD1}" type="presOf" srcId="{63372502-6C74-463E-B1CA-7D1821E0231D}" destId="{4E3FC25F-CFFB-470D-92D5-EF3D53B8C6A8}" srcOrd="0" destOrd="0" presId="urn:microsoft.com/office/officeart/2005/8/layout/bProcess3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91B98C42-3DD3-4A2E-968C-6D952F5D5EA3}" srcId="{8724ED28-120F-4F41-B021-333CB23330F6}" destId="{76A20E6C-0411-4242-AA1C-BFF6973BF64B}" srcOrd="3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C672CB4C-F89E-4B50-AA50-AD86B0425604}" srcId="{8724ED28-120F-4F41-B021-333CB23330F6}" destId="{E3E50903-9BE6-4594-89F8-43C3EDDA4A11}" srcOrd="6" destOrd="0" parTransId="{C6011DCB-6051-4C3C-8417-7CBD75D2A6E5}" sibTransId="{3D6D500F-056A-4A39-B46D-5D107F2D89BC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5C3D7057-F0D7-44C2-B3B2-A511D68782EC}" type="presOf" srcId="{F257D44B-2A02-4BBF-943C-C5989D7751ED}" destId="{0526A84A-8C30-4094-9458-8A30AEA8F2FE}" srcOrd="1" destOrd="0" presId="urn:microsoft.com/office/officeart/2005/8/layout/bProcess3"/>
    <dgm:cxn modelId="{3C84BA80-F3E2-43BC-A858-1793A0AF9427}" srcId="{8724ED28-120F-4F41-B021-333CB23330F6}" destId="{85648EF6-3720-4110-9869-A8B38A59A77C}" srcOrd="5" destOrd="0" parTransId="{5AA38B6B-1B0E-4024-BC0D-18EA60EF442E}" sibTransId="{171E8B7B-8EFF-4457-A7CB-3BBC770CDFA5}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8B3F6DAE-F522-4688-BDC8-458133C64D17}" srcId="{8724ED28-120F-4F41-B021-333CB23330F6}" destId="{A6057699-7189-4238-89C8-E0F82D823533}" srcOrd="8" destOrd="0" parTransId="{90A26515-E9E7-4A4E-BBB5-6FED54DC8D85}" sibTransId="{D1BC8B25-D7EF-4972-88D6-EF0412E9CA06}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B01EB1E6-FCF2-4989-8A89-375155ACFDB8}" type="presOf" srcId="{F257D44B-2A02-4BBF-943C-C5989D7751ED}" destId="{F62F454D-877E-40A1-9F7F-67D445C7C354}" srcOrd="0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EC8924FF-5AFC-46E6-836B-DBDBEB2547D7}" type="presParOf" srcId="{A605D2DE-0E98-4656-8C46-67A9D41FEFBF}" destId="{4E3FC25F-CFFB-470D-92D5-EF3D53B8C6A8}" srcOrd="4" destOrd="0" presId="urn:microsoft.com/office/officeart/2005/8/layout/bProcess3"/>
    <dgm:cxn modelId="{C4367E74-4D53-421D-8B9B-AFF69B6D11AB}" type="presParOf" srcId="{A605D2DE-0E98-4656-8C46-67A9D41FEFBF}" destId="{2678B450-492A-4DDC-8807-92E3AEDC9AA6}" srcOrd="5" destOrd="0" presId="urn:microsoft.com/office/officeart/2005/8/layout/bProcess3"/>
    <dgm:cxn modelId="{3B45BB5E-FF52-4D20-A9E5-5B3B490BA561}" type="presParOf" srcId="{2678B450-492A-4DDC-8807-92E3AEDC9AA6}" destId="{2B197621-0649-4847-9EBA-1F75FC4D2B8A}" srcOrd="0" destOrd="0" presId="urn:microsoft.com/office/officeart/2005/8/layout/bProcess3"/>
    <dgm:cxn modelId="{570E6342-64F6-4020-8AC0-E33B7731BE8E}" type="presParOf" srcId="{A605D2DE-0E98-4656-8C46-67A9D41FEFBF}" destId="{2562C205-DAEC-45CF-8D4C-CCB654F27FE4}" srcOrd="6" destOrd="0" presId="urn:microsoft.com/office/officeart/2005/8/layout/bProcess3"/>
    <dgm:cxn modelId="{C8C23F49-5CA4-4381-9033-48FD98CF130E}" type="presParOf" srcId="{A605D2DE-0E98-4656-8C46-67A9D41FEFBF}" destId="{4DB0B2D8-7A35-4728-90DD-17299EF4C1EE}" srcOrd="7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355A510A-7BAD-4A9C-AFD7-98A2E17EBABD}" type="presParOf" srcId="{A605D2DE-0E98-4656-8C46-67A9D41FEFBF}" destId="{20AD8937-844F-4CBB-8B78-5830B434E7C8}" srcOrd="8" destOrd="0" presId="urn:microsoft.com/office/officeart/2005/8/layout/bProcess3"/>
    <dgm:cxn modelId="{7F10DC9C-ED3E-4098-8C81-52F92A2F217F}" type="presParOf" srcId="{A605D2DE-0E98-4656-8C46-67A9D41FEFBF}" destId="{F62F454D-877E-40A1-9F7F-67D445C7C354}" srcOrd="9" destOrd="0" presId="urn:microsoft.com/office/officeart/2005/8/layout/bProcess3"/>
    <dgm:cxn modelId="{932FC89D-D99E-4C9A-BE82-AE1DC4195711}" type="presParOf" srcId="{F62F454D-877E-40A1-9F7F-67D445C7C354}" destId="{0526A84A-8C30-4094-9458-8A30AEA8F2FE}" srcOrd="0" destOrd="0" presId="urn:microsoft.com/office/officeart/2005/8/layout/bProcess3"/>
    <dgm:cxn modelId="{16EB7F62-1542-4DFD-BCD3-C4A06DB805DA}" type="presParOf" srcId="{A605D2DE-0E98-4656-8C46-67A9D41FEFBF}" destId="{E4AAF15C-8B96-40BD-9B01-11638C1BE2AA}" srcOrd="10" destOrd="0" presId="urn:microsoft.com/office/officeart/2005/8/layout/bProcess3"/>
    <dgm:cxn modelId="{757BF61E-8029-4DF2-888F-07E96BF62002}" type="presParOf" srcId="{A605D2DE-0E98-4656-8C46-67A9D41FEFBF}" destId="{88294B21-1C59-4815-BED1-0402EA6B902B}" srcOrd="11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12" destOrd="0" presId="urn:microsoft.com/office/officeart/2005/8/layout/bProcess3"/>
    <dgm:cxn modelId="{DF10ACEC-F0BE-477F-B1FA-995EC5A73AD0}" type="presParOf" srcId="{A605D2DE-0E98-4656-8C46-67A9D41FEFBF}" destId="{F5764227-3D60-48C8-BA3F-B67239655789}" srcOrd="13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251FBB0D-11BA-4AD6-9A19-BB530779CE96}" type="presParOf" srcId="{A605D2DE-0E98-4656-8C46-67A9D41FEFBF}" destId="{690A11A5-E4F3-4C4C-8B65-6B4379DB61CB}" srcOrd="14" destOrd="0" presId="urn:microsoft.com/office/officeart/2005/8/layout/bProcess3"/>
    <dgm:cxn modelId="{20FCA338-F3F4-4B48-A6A9-DAF27659294F}" type="presParOf" srcId="{A605D2DE-0E98-4656-8C46-67A9D41FEFBF}" destId="{B7233CFB-1A2A-4CB8-87BE-A8E704BA741C}" srcOrd="15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A71087C5-E979-4E60-864D-EDDDD01A2CD9}" type="presParOf" srcId="{A605D2DE-0E98-4656-8C46-67A9D41FEFBF}" destId="{3788CFEC-E21C-4FA3-BD80-F8A7E2DC967B}" srcOrd="1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0CA2468-6833-41A1-A0D6-5B3B052EFC0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7D21C202-205F-48B5-870B-68EE79F04513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200</a:t>
          </a:r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年前：發現燃晶</a:t>
          </a:r>
        </a:p>
      </dgm:t>
    </dgm:pt>
    <dgm:pt modelId="{B4FEF13B-C738-481F-A352-2131E08E2F40}" type="parTrans" cxnId="{3C37800E-74C3-4099-BE10-583308D2D86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3B60556-69D1-4EFE-8B72-241E7ABD4A27}" type="sibTrans" cxnId="{3C37800E-74C3-4099-BE10-583308D2D86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1C78067-5F67-40AD-A1F0-677D4072E53E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人類挖掘到巨大遺跡，從中找到大量燃晶</a:t>
          </a:r>
        </a:p>
      </dgm:t>
    </dgm:pt>
    <dgm:pt modelId="{D8D8F10F-51B1-4ADE-A29D-371DAEBC0D56}" type="parTrans" cxnId="{9E5FFB79-5E80-4717-B070-246B0B5CBE4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EEF576D-1267-41D8-923A-5489757D5D5D}" type="sibTrans" cxnId="{9E5FFB79-5E80-4717-B070-246B0B5CBE4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029BB2-5B43-4633-8608-CB6CB0D0AC20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180</a:t>
          </a:r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年前：燃晶用於民生</a:t>
          </a:r>
        </a:p>
      </dgm:t>
    </dgm:pt>
    <dgm:pt modelId="{FDAA3508-9C4D-4591-B7DF-AA7AAF171946}" type="parTrans" cxnId="{5F2A0369-6111-45D5-8391-021B8EF696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B6A683-0FD5-4A3B-9F80-094A70435827}" type="sibTrans" cxnId="{5F2A0369-6111-45D5-8391-021B8EF696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57B49B0-DE65-481C-97B0-300BC26830A7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燃晶大量用於工業及軍事用途</a:t>
          </a:r>
        </a:p>
      </dgm:t>
    </dgm:pt>
    <dgm:pt modelId="{1FF646AB-9B97-4CDD-912F-88979D0D78B2}" type="parTrans" cxnId="{6C6140B1-2FF8-41A4-B482-B3A3BD3F314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368C5B7-BE04-4D71-86A3-E1EA78212147}" type="sibTrans" cxnId="{6C6140B1-2FF8-41A4-B482-B3A3BD3F314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0E625D8-5270-4324-BE27-8391C88E0D03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燃晶常因不明原因爆炸，被列為危險能源</a:t>
          </a:r>
        </a:p>
      </dgm:t>
    </dgm:pt>
    <dgm:pt modelId="{B76CA9D7-56DF-4691-949C-21F880D0DB08}" type="parTrans" cxnId="{70395BA5-DA40-41C1-BBD3-0585BB7EB014}">
      <dgm:prSet/>
      <dgm:spPr/>
      <dgm:t>
        <a:bodyPr/>
        <a:lstStyle/>
        <a:p>
          <a:endParaRPr lang="zh-TW" altLang="en-US"/>
        </a:p>
      </dgm:t>
    </dgm:pt>
    <dgm:pt modelId="{03CC824A-B202-4A2C-A4B3-096859FB7D52}" type="sibTrans" cxnId="{70395BA5-DA40-41C1-BBD3-0585BB7EB014}">
      <dgm:prSet/>
      <dgm:spPr/>
      <dgm:t>
        <a:bodyPr/>
        <a:lstStyle/>
        <a:p>
          <a:endParaRPr lang="zh-TW" altLang="en-US"/>
        </a:p>
      </dgm:t>
    </dgm:pt>
    <dgm:pt modelId="{161C9FEC-956F-4858-A6B2-AD05C4DFCF99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於發現兩個月後成立研究組織研究燃晶</a:t>
          </a:r>
        </a:p>
      </dgm:t>
    </dgm:pt>
    <dgm:pt modelId="{9C21C1EA-E0CF-46B4-9939-C4622B22E506}" type="parTrans" cxnId="{8D8CA127-CD11-4D16-AFC3-DF35787C9E37}">
      <dgm:prSet/>
      <dgm:spPr/>
      <dgm:t>
        <a:bodyPr/>
        <a:lstStyle/>
        <a:p>
          <a:endParaRPr lang="zh-TW" altLang="en-US"/>
        </a:p>
      </dgm:t>
    </dgm:pt>
    <dgm:pt modelId="{27EEC0F6-AB35-402F-93CF-2833648F525D}" type="sibTrans" cxnId="{8D8CA127-CD11-4D16-AFC3-DF35787C9E37}">
      <dgm:prSet/>
      <dgm:spPr/>
      <dgm:t>
        <a:bodyPr/>
        <a:lstStyle/>
        <a:p>
          <a:endParaRPr lang="zh-TW" altLang="en-US"/>
        </a:p>
      </dgm:t>
    </dgm:pt>
    <dgm:pt modelId="{931F0303-349F-423E-AA1E-F4145A4B9B13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加工過穩定的燃晶開始用於家用電與交通工具</a:t>
          </a:r>
        </a:p>
      </dgm:t>
    </dgm:pt>
    <dgm:pt modelId="{79B65177-822C-4B3D-994E-71171874B947}" type="parTrans" cxnId="{5C0B6F39-5B16-45C8-9391-C4308BEE3A3F}">
      <dgm:prSet/>
      <dgm:spPr/>
      <dgm:t>
        <a:bodyPr/>
        <a:lstStyle/>
        <a:p>
          <a:endParaRPr lang="zh-TW" altLang="en-US"/>
        </a:p>
      </dgm:t>
    </dgm:pt>
    <dgm:pt modelId="{1434EF88-2293-499D-83AB-274806B7FCD6}" type="sibTrans" cxnId="{5C0B6F39-5B16-45C8-9391-C4308BEE3A3F}">
      <dgm:prSet/>
      <dgm:spPr/>
      <dgm:t>
        <a:bodyPr/>
        <a:lstStyle/>
        <a:p>
          <a:endParaRPr lang="zh-TW" altLang="en-US"/>
        </a:p>
      </dgm:t>
    </dgm:pt>
    <dgm:pt modelId="{A0C8BCC7-66D8-45F6-AC23-B2C05F5A8326}" type="pres">
      <dgm:prSet presAssocID="{E0CA2468-6833-41A1-A0D6-5B3B052EFC0C}" presName="linear" presStyleCnt="0">
        <dgm:presLayoutVars>
          <dgm:animLvl val="lvl"/>
          <dgm:resizeHandles val="exact"/>
        </dgm:presLayoutVars>
      </dgm:prSet>
      <dgm:spPr/>
    </dgm:pt>
    <dgm:pt modelId="{B8A7F244-C602-43C3-900E-1B86CB514F0F}" type="pres">
      <dgm:prSet presAssocID="{7D21C202-205F-48B5-870B-68EE79F0451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B6465AB-8F26-4A26-8D5B-5651BF8A9BC5}" type="pres">
      <dgm:prSet presAssocID="{7D21C202-205F-48B5-870B-68EE79F04513}" presName="childText" presStyleLbl="revTx" presStyleIdx="0" presStyleCnt="2">
        <dgm:presLayoutVars>
          <dgm:bulletEnabled val="1"/>
        </dgm:presLayoutVars>
      </dgm:prSet>
      <dgm:spPr/>
    </dgm:pt>
    <dgm:pt modelId="{776F6804-F836-4900-A7C8-DC05CB401C1B}" type="pres">
      <dgm:prSet presAssocID="{26029BB2-5B43-4633-8608-CB6CB0D0AC2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E4439467-23EB-4AFE-926F-36CD25A287ED}" type="pres">
      <dgm:prSet presAssocID="{26029BB2-5B43-4633-8608-CB6CB0D0AC20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3C37800E-74C3-4099-BE10-583308D2D868}" srcId="{E0CA2468-6833-41A1-A0D6-5B3B052EFC0C}" destId="{7D21C202-205F-48B5-870B-68EE79F04513}" srcOrd="0" destOrd="0" parTransId="{B4FEF13B-C738-481F-A352-2131E08E2F40}" sibTransId="{C3B60556-69D1-4EFE-8B72-241E7ABD4A27}"/>
    <dgm:cxn modelId="{D7EC8B14-4605-42DA-A217-C3686C75D219}" type="presOf" srcId="{E0CA2468-6833-41A1-A0D6-5B3B052EFC0C}" destId="{A0C8BCC7-66D8-45F6-AC23-B2C05F5A8326}" srcOrd="0" destOrd="0" presId="urn:microsoft.com/office/officeart/2005/8/layout/vList2"/>
    <dgm:cxn modelId="{8D8CA127-CD11-4D16-AFC3-DF35787C9E37}" srcId="{7D21C202-205F-48B5-870B-68EE79F04513}" destId="{161C9FEC-956F-4858-A6B2-AD05C4DFCF99}" srcOrd="2" destOrd="0" parTransId="{9C21C1EA-E0CF-46B4-9939-C4622B22E506}" sibTransId="{27EEC0F6-AB35-402F-93CF-2833648F525D}"/>
    <dgm:cxn modelId="{DF53A828-5437-4F3E-B86A-366B7B6EB258}" type="presOf" srcId="{357B49B0-DE65-481C-97B0-300BC26830A7}" destId="{E4439467-23EB-4AFE-926F-36CD25A287ED}" srcOrd="0" destOrd="0" presId="urn:microsoft.com/office/officeart/2005/8/layout/vList2"/>
    <dgm:cxn modelId="{5C0B6F39-5B16-45C8-9391-C4308BEE3A3F}" srcId="{26029BB2-5B43-4633-8608-CB6CB0D0AC20}" destId="{931F0303-349F-423E-AA1E-F4145A4B9B13}" srcOrd="1" destOrd="0" parTransId="{79B65177-822C-4B3D-994E-71171874B947}" sibTransId="{1434EF88-2293-499D-83AB-274806B7FCD6}"/>
    <dgm:cxn modelId="{57078F47-C3B5-466C-AABE-D306A8B0C093}" type="presOf" srcId="{50E625D8-5270-4324-BE27-8391C88E0D03}" destId="{9B6465AB-8F26-4A26-8D5B-5651BF8A9BC5}" srcOrd="0" destOrd="1" presId="urn:microsoft.com/office/officeart/2005/8/layout/vList2"/>
    <dgm:cxn modelId="{5F2A0369-6111-45D5-8391-021B8EF6963C}" srcId="{E0CA2468-6833-41A1-A0D6-5B3B052EFC0C}" destId="{26029BB2-5B43-4633-8608-CB6CB0D0AC20}" srcOrd="1" destOrd="0" parTransId="{FDAA3508-9C4D-4591-B7DF-AA7AAF171946}" sibTransId="{79B6A683-0FD5-4A3B-9F80-094A70435827}"/>
    <dgm:cxn modelId="{9E5FFB79-5E80-4717-B070-246B0B5CBE4A}" srcId="{7D21C202-205F-48B5-870B-68EE79F04513}" destId="{11C78067-5F67-40AD-A1F0-677D4072E53E}" srcOrd="0" destOrd="0" parTransId="{D8D8F10F-51B1-4ADE-A29D-371DAEBC0D56}" sibTransId="{0EEF576D-1267-41D8-923A-5489757D5D5D}"/>
    <dgm:cxn modelId="{C757FE85-91FC-4EC3-997F-E6CDB012065B}" type="presOf" srcId="{7D21C202-205F-48B5-870B-68EE79F04513}" destId="{B8A7F244-C602-43C3-900E-1B86CB514F0F}" srcOrd="0" destOrd="0" presId="urn:microsoft.com/office/officeart/2005/8/layout/vList2"/>
    <dgm:cxn modelId="{99E14E99-F2A7-4A93-8C01-9AA8BBD7A3FA}" type="presOf" srcId="{11C78067-5F67-40AD-A1F0-677D4072E53E}" destId="{9B6465AB-8F26-4A26-8D5B-5651BF8A9BC5}" srcOrd="0" destOrd="0" presId="urn:microsoft.com/office/officeart/2005/8/layout/vList2"/>
    <dgm:cxn modelId="{DE202FA3-2A88-4010-9F2A-3E99A12E2044}" type="presOf" srcId="{931F0303-349F-423E-AA1E-F4145A4B9B13}" destId="{E4439467-23EB-4AFE-926F-36CD25A287ED}" srcOrd="0" destOrd="1" presId="urn:microsoft.com/office/officeart/2005/8/layout/vList2"/>
    <dgm:cxn modelId="{70395BA5-DA40-41C1-BBD3-0585BB7EB014}" srcId="{7D21C202-205F-48B5-870B-68EE79F04513}" destId="{50E625D8-5270-4324-BE27-8391C88E0D03}" srcOrd="1" destOrd="0" parTransId="{B76CA9D7-56DF-4691-949C-21F880D0DB08}" sibTransId="{03CC824A-B202-4A2C-A4B3-096859FB7D52}"/>
    <dgm:cxn modelId="{6C6140B1-2FF8-41A4-B482-B3A3BD3F3145}" srcId="{26029BB2-5B43-4633-8608-CB6CB0D0AC20}" destId="{357B49B0-DE65-481C-97B0-300BC26830A7}" srcOrd="0" destOrd="0" parTransId="{1FF646AB-9B97-4CDD-912F-88979D0D78B2}" sibTransId="{A368C5B7-BE04-4D71-86A3-E1EA78212147}"/>
    <dgm:cxn modelId="{4CE5F6DB-6367-44E7-9A87-2D18D1D460F2}" type="presOf" srcId="{26029BB2-5B43-4633-8608-CB6CB0D0AC20}" destId="{776F6804-F836-4900-A7C8-DC05CB401C1B}" srcOrd="0" destOrd="0" presId="urn:microsoft.com/office/officeart/2005/8/layout/vList2"/>
    <dgm:cxn modelId="{9277FDE4-91A4-4563-8453-BC1DF2F39BC5}" type="presOf" srcId="{161C9FEC-956F-4858-A6B2-AD05C4DFCF99}" destId="{9B6465AB-8F26-4A26-8D5B-5651BF8A9BC5}" srcOrd="0" destOrd="2" presId="urn:microsoft.com/office/officeart/2005/8/layout/vList2"/>
    <dgm:cxn modelId="{F8908B09-97E3-43A7-9BB9-441005CDB055}" type="presParOf" srcId="{A0C8BCC7-66D8-45F6-AC23-B2C05F5A8326}" destId="{B8A7F244-C602-43C3-900E-1B86CB514F0F}" srcOrd="0" destOrd="0" presId="urn:microsoft.com/office/officeart/2005/8/layout/vList2"/>
    <dgm:cxn modelId="{68566532-E01B-4EE1-AA96-2F2C0AC85C9E}" type="presParOf" srcId="{A0C8BCC7-66D8-45F6-AC23-B2C05F5A8326}" destId="{9B6465AB-8F26-4A26-8D5B-5651BF8A9BC5}" srcOrd="1" destOrd="0" presId="urn:microsoft.com/office/officeart/2005/8/layout/vList2"/>
    <dgm:cxn modelId="{BF770CBC-B95A-45FA-9C99-0663171521B3}" type="presParOf" srcId="{A0C8BCC7-66D8-45F6-AC23-B2C05F5A8326}" destId="{776F6804-F836-4900-A7C8-DC05CB401C1B}" srcOrd="2" destOrd="0" presId="urn:microsoft.com/office/officeart/2005/8/layout/vList2"/>
    <dgm:cxn modelId="{D5866998-14BB-464A-909E-F00750169A82}" type="presParOf" srcId="{A0C8BCC7-66D8-45F6-AC23-B2C05F5A8326}" destId="{E4439467-23EB-4AFE-926F-36CD25A287ED}" srcOrd="3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0CA2468-6833-41A1-A0D6-5B3B052EFC0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7D21C202-205F-48B5-870B-68EE79F04513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185</a:t>
          </a:r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年前：外星種族注意到地球</a:t>
          </a:r>
        </a:p>
      </dgm:t>
    </dgm:pt>
    <dgm:pt modelId="{B4FEF13B-C738-481F-A352-2131E08E2F40}" type="parTrans" cxnId="{3C37800E-74C3-4099-BE10-583308D2D86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3B60556-69D1-4EFE-8B72-241E7ABD4A27}" type="sibTrans" cxnId="{3C37800E-74C3-4099-BE10-583308D2D86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1C78067-5F67-40AD-A1F0-677D4072E53E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外星種族注意到地球使用的燃晶能源</a:t>
          </a:r>
        </a:p>
      </dgm:t>
    </dgm:pt>
    <dgm:pt modelId="{D8D8F10F-51B1-4ADE-A29D-371DAEBC0D56}" type="parTrans" cxnId="{9E5FFB79-5E80-4717-B070-246B0B5CBE4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EEF576D-1267-41D8-923A-5489757D5D5D}" type="sibTrans" cxnId="{9E5FFB79-5E80-4717-B070-246B0B5CBE4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029BB2-5B43-4633-8608-CB6CB0D0AC20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65</a:t>
          </a:r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年前：地球遭受入侵</a:t>
          </a:r>
        </a:p>
      </dgm:t>
    </dgm:pt>
    <dgm:pt modelId="{FDAA3508-9C4D-4591-B7DF-AA7AAF171946}" type="parTrans" cxnId="{5F2A0369-6111-45D5-8391-021B8EF696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B6A683-0FD5-4A3B-9F80-094A70435827}" type="sibTrans" cxnId="{5F2A0369-6111-45D5-8391-021B8EF696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296DDCE-90FD-48CF-9B58-92F775687BDD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人類開始密集收到外星種族發送的警告訊號</a:t>
          </a:r>
        </a:p>
      </dgm:t>
    </dgm:pt>
    <dgm:pt modelId="{3FCEE34D-0264-497A-8DDB-A5BBA56355AC}" type="parTrans" cxnId="{F543A9C1-A7C7-47D2-B144-B2094B134380}">
      <dgm:prSet/>
      <dgm:spPr/>
      <dgm:t>
        <a:bodyPr/>
        <a:lstStyle/>
        <a:p>
          <a:endParaRPr lang="zh-TW" altLang="en-US"/>
        </a:p>
      </dgm:t>
    </dgm:pt>
    <dgm:pt modelId="{CEEFB695-E156-4A3D-BF19-C3BCB46F38FE}" type="sibTrans" cxnId="{F543A9C1-A7C7-47D2-B144-B2094B134380}">
      <dgm:prSet/>
      <dgm:spPr/>
      <dgm:t>
        <a:bodyPr/>
        <a:lstStyle/>
        <a:p>
          <a:endParaRPr lang="zh-TW" altLang="en-US"/>
        </a:p>
      </dgm:t>
    </dgm:pt>
    <dgm:pt modelId="{357B49B0-DE65-481C-97B0-300BC26830A7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外星種族飛船抵達地球，宣告佔領地球燃晶能源</a:t>
          </a:r>
        </a:p>
      </dgm:t>
    </dgm:pt>
    <dgm:pt modelId="{A368C5B7-BE04-4D71-86A3-E1EA78212147}" type="sibTrans" cxnId="{6C6140B1-2FF8-41A4-B482-B3A3BD3F314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FF646AB-9B97-4CDD-912F-88979D0D78B2}" type="parTrans" cxnId="{6C6140B1-2FF8-41A4-B482-B3A3BD3F314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31F0303-349F-423E-AA1E-F4145A4B9B13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因語言不同無法溝通，人類試圖抵禦外星生物</a:t>
          </a:r>
        </a:p>
      </dgm:t>
    </dgm:pt>
    <dgm:pt modelId="{1434EF88-2293-499D-83AB-274806B7FCD6}" type="sibTrans" cxnId="{5C0B6F39-5B16-45C8-9391-C4308BEE3A3F}">
      <dgm:prSet/>
      <dgm:spPr/>
      <dgm:t>
        <a:bodyPr/>
        <a:lstStyle/>
        <a:p>
          <a:endParaRPr lang="zh-TW" altLang="en-US"/>
        </a:p>
      </dgm:t>
    </dgm:pt>
    <dgm:pt modelId="{79B65177-822C-4B3D-994E-71171874B947}" type="parTrans" cxnId="{5C0B6F39-5B16-45C8-9391-C4308BEE3A3F}">
      <dgm:prSet/>
      <dgm:spPr/>
      <dgm:t>
        <a:bodyPr/>
        <a:lstStyle/>
        <a:p>
          <a:endParaRPr lang="zh-TW" altLang="en-US"/>
        </a:p>
      </dgm:t>
    </dgm:pt>
    <dgm:pt modelId="{CCAD894F-89C4-4BFB-83C2-A8AD7C33E600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en-US" altLang="zh-TW" sz="2000" kern="1200" dirty="0">
              <a:solidFill>
                <a:prstClr val="black">
                  <a:lumMod val="65000"/>
                  <a:lumOff val="3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62</a:t>
          </a:r>
          <a:r>
            <a:rPr lang="zh-TW" altLang="en-US" sz="2000" kern="1200" dirty="0">
              <a:solidFill>
                <a:prstClr val="black">
                  <a:lumMod val="65000"/>
                  <a:lumOff val="3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年前：文明殲滅</a:t>
          </a:r>
        </a:p>
      </dgm:t>
    </dgm:pt>
    <dgm:pt modelId="{A5953F79-2361-4FCF-A2AB-CCD176CDBE37}" type="parTrans" cxnId="{9E0F4FE4-8AC8-429A-8466-379C306FF501}">
      <dgm:prSet/>
      <dgm:spPr/>
      <dgm:t>
        <a:bodyPr/>
        <a:lstStyle/>
        <a:p>
          <a:endParaRPr lang="zh-TW" altLang="en-US"/>
        </a:p>
      </dgm:t>
    </dgm:pt>
    <dgm:pt modelId="{64CA816C-EE65-44B2-94A2-FE78E1615625}" type="sibTrans" cxnId="{9E0F4FE4-8AC8-429A-8466-379C306FF501}">
      <dgm:prSet/>
      <dgm:spPr/>
      <dgm:t>
        <a:bodyPr/>
        <a:lstStyle/>
        <a:p>
          <a:endParaRPr lang="zh-TW" altLang="en-US"/>
        </a:p>
      </dgm:t>
    </dgm:pt>
    <dgm:pt modelId="{FE8202FF-34ED-497D-AC76-F1D13BAF54D4}">
      <dgm:prSet phldrT="[文字]" custT="1"/>
      <dgm:spPr>
        <a:noFill/>
        <a:ln>
          <a:noFill/>
        </a:ln>
      </dgm:spPr>
      <dgm:t>
        <a:bodyPr/>
        <a:lstStyle/>
        <a:p>
          <a:r>
            <a:rPr lang="zh-TW" alt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人類文明受外星種族殲滅，新文明誕生</a:t>
          </a:r>
        </a:p>
      </dgm:t>
    </dgm:pt>
    <dgm:pt modelId="{BE0C3FDE-9018-4D4E-BC8D-2D27548E8252}" type="parTrans" cxnId="{B0D8CD8D-106D-4DBC-9A64-B4B0872375A3}">
      <dgm:prSet/>
      <dgm:spPr/>
      <dgm:t>
        <a:bodyPr/>
        <a:lstStyle/>
        <a:p>
          <a:endParaRPr lang="zh-TW" altLang="en-US"/>
        </a:p>
      </dgm:t>
    </dgm:pt>
    <dgm:pt modelId="{C6CAF03F-C1D2-4BBF-A74C-0457B964E8F5}" type="sibTrans" cxnId="{B0D8CD8D-106D-4DBC-9A64-B4B0872375A3}">
      <dgm:prSet/>
      <dgm:spPr/>
      <dgm:t>
        <a:bodyPr/>
        <a:lstStyle/>
        <a:p>
          <a:endParaRPr lang="zh-TW" altLang="en-US"/>
        </a:p>
      </dgm:t>
    </dgm:pt>
    <dgm:pt modelId="{A0C8BCC7-66D8-45F6-AC23-B2C05F5A8326}" type="pres">
      <dgm:prSet presAssocID="{E0CA2468-6833-41A1-A0D6-5B3B052EFC0C}" presName="linear" presStyleCnt="0">
        <dgm:presLayoutVars>
          <dgm:animLvl val="lvl"/>
          <dgm:resizeHandles val="exact"/>
        </dgm:presLayoutVars>
      </dgm:prSet>
      <dgm:spPr/>
    </dgm:pt>
    <dgm:pt modelId="{B8A7F244-C602-43C3-900E-1B86CB514F0F}" type="pres">
      <dgm:prSet presAssocID="{7D21C202-205F-48B5-870B-68EE79F0451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B6465AB-8F26-4A26-8D5B-5651BF8A9BC5}" type="pres">
      <dgm:prSet presAssocID="{7D21C202-205F-48B5-870B-68EE79F04513}" presName="childText" presStyleLbl="revTx" presStyleIdx="0" presStyleCnt="3">
        <dgm:presLayoutVars>
          <dgm:bulletEnabled val="1"/>
        </dgm:presLayoutVars>
      </dgm:prSet>
      <dgm:spPr/>
    </dgm:pt>
    <dgm:pt modelId="{776F6804-F836-4900-A7C8-DC05CB401C1B}" type="pres">
      <dgm:prSet presAssocID="{26029BB2-5B43-4633-8608-CB6CB0D0AC2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0640097-A408-445C-95A6-4F0A540DDDF9}" type="pres">
      <dgm:prSet presAssocID="{26029BB2-5B43-4633-8608-CB6CB0D0AC20}" presName="childText" presStyleLbl="revTx" presStyleIdx="1" presStyleCnt="3">
        <dgm:presLayoutVars>
          <dgm:bulletEnabled val="1"/>
        </dgm:presLayoutVars>
      </dgm:prSet>
      <dgm:spPr/>
    </dgm:pt>
    <dgm:pt modelId="{B8C74DE2-C711-431F-AE48-65412DF86783}" type="pres">
      <dgm:prSet presAssocID="{CCAD894F-89C4-4BFB-83C2-A8AD7C33E60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6485BBF-D9B4-4A91-9232-E7D954E8EE85}" type="pres">
      <dgm:prSet presAssocID="{CCAD894F-89C4-4BFB-83C2-A8AD7C33E600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3C37800E-74C3-4099-BE10-583308D2D868}" srcId="{E0CA2468-6833-41A1-A0D6-5B3B052EFC0C}" destId="{7D21C202-205F-48B5-870B-68EE79F04513}" srcOrd="0" destOrd="0" parTransId="{B4FEF13B-C738-481F-A352-2131E08E2F40}" sibTransId="{C3B60556-69D1-4EFE-8B72-241E7ABD4A27}"/>
    <dgm:cxn modelId="{D7EC8B14-4605-42DA-A217-C3686C75D219}" type="presOf" srcId="{E0CA2468-6833-41A1-A0D6-5B3B052EFC0C}" destId="{A0C8BCC7-66D8-45F6-AC23-B2C05F5A8326}" srcOrd="0" destOrd="0" presId="urn:microsoft.com/office/officeart/2005/8/layout/vList2"/>
    <dgm:cxn modelId="{A47FD42A-CE82-4B3D-89AC-F3FBEE367524}" type="presOf" srcId="{C296DDCE-90FD-48CF-9B58-92F775687BDD}" destId="{9B6465AB-8F26-4A26-8D5B-5651BF8A9BC5}" srcOrd="0" destOrd="1" presId="urn:microsoft.com/office/officeart/2005/8/layout/vList2"/>
    <dgm:cxn modelId="{BF254130-97EA-4455-9165-E26C58A8D5C7}" type="presOf" srcId="{CCAD894F-89C4-4BFB-83C2-A8AD7C33E600}" destId="{B8C74DE2-C711-431F-AE48-65412DF86783}" srcOrd="0" destOrd="0" presId="urn:microsoft.com/office/officeart/2005/8/layout/vList2"/>
    <dgm:cxn modelId="{5C0B6F39-5B16-45C8-9391-C4308BEE3A3F}" srcId="{26029BB2-5B43-4633-8608-CB6CB0D0AC20}" destId="{931F0303-349F-423E-AA1E-F4145A4B9B13}" srcOrd="1" destOrd="0" parTransId="{79B65177-822C-4B3D-994E-71171874B947}" sibTransId="{1434EF88-2293-499D-83AB-274806B7FCD6}"/>
    <dgm:cxn modelId="{5F2A0369-6111-45D5-8391-021B8EF6963C}" srcId="{E0CA2468-6833-41A1-A0D6-5B3B052EFC0C}" destId="{26029BB2-5B43-4633-8608-CB6CB0D0AC20}" srcOrd="1" destOrd="0" parTransId="{FDAA3508-9C4D-4591-B7DF-AA7AAF171946}" sibTransId="{79B6A683-0FD5-4A3B-9F80-094A70435827}"/>
    <dgm:cxn modelId="{2DCD684F-6A59-44ED-B29B-CFB0D3822222}" type="presOf" srcId="{931F0303-349F-423E-AA1E-F4145A4B9B13}" destId="{B0640097-A408-445C-95A6-4F0A540DDDF9}" srcOrd="0" destOrd="1" presId="urn:microsoft.com/office/officeart/2005/8/layout/vList2"/>
    <dgm:cxn modelId="{9E5FFB79-5E80-4717-B070-246B0B5CBE4A}" srcId="{7D21C202-205F-48B5-870B-68EE79F04513}" destId="{11C78067-5F67-40AD-A1F0-677D4072E53E}" srcOrd="0" destOrd="0" parTransId="{D8D8F10F-51B1-4ADE-A29D-371DAEBC0D56}" sibTransId="{0EEF576D-1267-41D8-923A-5489757D5D5D}"/>
    <dgm:cxn modelId="{C757FE85-91FC-4EC3-997F-E6CDB012065B}" type="presOf" srcId="{7D21C202-205F-48B5-870B-68EE79F04513}" destId="{B8A7F244-C602-43C3-900E-1B86CB514F0F}" srcOrd="0" destOrd="0" presId="urn:microsoft.com/office/officeart/2005/8/layout/vList2"/>
    <dgm:cxn modelId="{B0D8CD8D-106D-4DBC-9A64-B4B0872375A3}" srcId="{CCAD894F-89C4-4BFB-83C2-A8AD7C33E600}" destId="{FE8202FF-34ED-497D-AC76-F1D13BAF54D4}" srcOrd="0" destOrd="0" parTransId="{BE0C3FDE-9018-4D4E-BC8D-2D27548E8252}" sibTransId="{C6CAF03F-C1D2-4BBF-A74C-0457B964E8F5}"/>
    <dgm:cxn modelId="{99E14E99-F2A7-4A93-8C01-9AA8BBD7A3FA}" type="presOf" srcId="{11C78067-5F67-40AD-A1F0-677D4072E53E}" destId="{9B6465AB-8F26-4A26-8D5B-5651BF8A9BC5}" srcOrd="0" destOrd="0" presId="urn:microsoft.com/office/officeart/2005/8/layout/vList2"/>
    <dgm:cxn modelId="{6C6140B1-2FF8-41A4-B482-B3A3BD3F3145}" srcId="{26029BB2-5B43-4633-8608-CB6CB0D0AC20}" destId="{357B49B0-DE65-481C-97B0-300BC26830A7}" srcOrd="0" destOrd="0" parTransId="{1FF646AB-9B97-4CDD-912F-88979D0D78B2}" sibTransId="{A368C5B7-BE04-4D71-86A3-E1EA78212147}"/>
    <dgm:cxn modelId="{F543A9C1-A7C7-47D2-B144-B2094B134380}" srcId="{7D21C202-205F-48B5-870B-68EE79F04513}" destId="{C296DDCE-90FD-48CF-9B58-92F775687BDD}" srcOrd="1" destOrd="0" parTransId="{3FCEE34D-0264-497A-8DDB-A5BBA56355AC}" sibTransId="{CEEFB695-E156-4A3D-BF19-C3BCB46F38FE}"/>
    <dgm:cxn modelId="{4CE5F6DB-6367-44E7-9A87-2D18D1D460F2}" type="presOf" srcId="{26029BB2-5B43-4633-8608-CB6CB0D0AC20}" destId="{776F6804-F836-4900-A7C8-DC05CB401C1B}" srcOrd="0" destOrd="0" presId="urn:microsoft.com/office/officeart/2005/8/layout/vList2"/>
    <dgm:cxn modelId="{9E0F4FE4-8AC8-429A-8466-379C306FF501}" srcId="{E0CA2468-6833-41A1-A0D6-5B3B052EFC0C}" destId="{CCAD894F-89C4-4BFB-83C2-A8AD7C33E600}" srcOrd="2" destOrd="0" parTransId="{A5953F79-2361-4FCF-A2AB-CCD176CDBE37}" sibTransId="{64CA816C-EE65-44B2-94A2-FE78E1615625}"/>
    <dgm:cxn modelId="{D54797F5-2AB6-4B17-A66C-E000E1CBBFB9}" type="presOf" srcId="{357B49B0-DE65-481C-97B0-300BC26830A7}" destId="{B0640097-A408-445C-95A6-4F0A540DDDF9}" srcOrd="0" destOrd="0" presId="urn:microsoft.com/office/officeart/2005/8/layout/vList2"/>
    <dgm:cxn modelId="{FC5BB1FD-0C15-4575-852A-F3DC9FAEA516}" type="presOf" srcId="{FE8202FF-34ED-497D-AC76-F1D13BAF54D4}" destId="{26485BBF-D9B4-4A91-9232-E7D954E8EE85}" srcOrd="0" destOrd="0" presId="urn:microsoft.com/office/officeart/2005/8/layout/vList2"/>
    <dgm:cxn modelId="{F8908B09-97E3-43A7-9BB9-441005CDB055}" type="presParOf" srcId="{A0C8BCC7-66D8-45F6-AC23-B2C05F5A8326}" destId="{B8A7F244-C602-43C3-900E-1B86CB514F0F}" srcOrd="0" destOrd="0" presId="urn:microsoft.com/office/officeart/2005/8/layout/vList2"/>
    <dgm:cxn modelId="{68566532-E01B-4EE1-AA96-2F2C0AC85C9E}" type="presParOf" srcId="{A0C8BCC7-66D8-45F6-AC23-B2C05F5A8326}" destId="{9B6465AB-8F26-4A26-8D5B-5651BF8A9BC5}" srcOrd="1" destOrd="0" presId="urn:microsoft.com/office/officeart/2005/8/layout/vList2"/>
    <dgm:cxn modelId="{BF770CBC-B95A-45FA-9C99-0663171521B3}" type="presParOf" srcId="{A0C8BCC7-66D8-45F6-AC23-B2C05F5A8326}" destId="{776F6804-F836-4900-A7C8-DC05CB401C1B}" srcOrd="2" destOrd="0" presId="urn:microsoft.com/office/officeart/2005/8/layout/vList2"/>
    <dgm:cxn modelId="{36DBF5A4-0778-43A8-8891-2926A17E440F}" type="presParOf" srcId="{A0C8BCC7-66D8-45F6-AC23-B2C05F5A8326}" destId="{B0640097-A408-445C-95A6-4F0A540DDDF9}" srcOrd="3" destOrd="0" presId="urn:microsoft.com/office/officeart/2005/8/layout/vList2"/>
    <dgm:cxn modelId="{626C4136-2985-4AF3-BDD4-F5C7455586BC}" type="presParOf" srcId="{A0C8BCC7-66D8-45F6-AC23-B2C05F5A8326}" destId="{B8C74DE2-C711-431F-AE48-65412DF86783}" srcOrd="4" destOrd="0" presId="urn:microsoft.com/office/officeart/2005/8/layout/vList2"/>
    <dgm:cxn modelId="{B8EB59CF-E499-4879-A60C-5F2CAB79BDE9}" type="presParOf" srcId="{A0C8BCC7-66D8-45F6-AC23-B2C05F5A8326}" destId="{26485BBF-D9B4-4A91-9232-E7D954E8EE85}" srcOrd="5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0CA2468-6833-41A1-A0D6-5B3B052EFC0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7D21C202-205F-48B5-870B-68EE79F04513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60</a:t>
          </a:r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年前：工業急遽發展</a:t>
          </a:r>
        </a:p>
      </dgm:t>
    </dgm:pt>
    <dgm:pt modelId="{B4FEF13B-C738-481F-A352-2131E08E2F40}" type="parTrans" cxnId="{3C37800E-74C3-4099-BE10-583308D2D86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3B60556-69D1-4EFE-8B72-241E7ABD4A27}" type="sibTrans" cxnId="{3C37800E-74C3-4099-BE10-583308D2D86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029BB2-5B43-4633-8608-CB6CB0D0AC20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45</a:t>
          </a:r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年前：崇尚派成立</a:t>
          </a:r>
        </a:p>
      </dgm:t>
    </dgm:pt>
    <dgm:pt modelId="{FDAA3508-9C4D-4591-B7DF-AA7AAF171946}" type="parTrans" cxnId="{5F2A0369-6111-45D5-8391-021B8EF696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B6A683-0FD5-4A3B-9F80-094A70435827}" type="sibTrans" cxnId="{5F2A0369-6111-45D5-8391-021B8EF696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296DDCE-90FD-48CF-9B58-92F775687BDD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大量工業建築遍布全球</a:t>
          </a:r>
        </a:p>
      </dgm:t>
    </dgm:pt>
    <dgm:pt modelId="{3FCEE34D-0264-497A-8DDB-A5BBA56355AC}" type="parTrans" cxnId="{F543A9C1-A7C7-47D2-B144-B2094B134380}">
      <dgm:prSet/>
      <dgm:spPr/>
      <dgm:t>
        <a:bodyPr/>
        <a:lstStyle/>
        <a:p>
          <a:endParaRPr lang="zh-TW" altLang="en-US"/>
        </a:p>
      </dgm:t>
    </dgm:pt>
    <dgm:pt modelId="{CEEFB695-E156-4A3D-BF19-C3BCB46F38FE}" type="sibTrans" cxnId="{F543A9C1-A7C7-47D2-B144-B2094B134380}">
      <dgm:prSet/>
      <dgm:spPr/>
      <dgm:t>
        <a:bodyPr/>
        <a:lstStyle/>
        <a:p>
          <a:endParaRPr lang="zh-TW" altLang="en-US"/>
        </a:p>
      </dgm:t>
    </dgm:pt>
    <dgm:pt modelId="{357B49B0-DE65-481C-97B0-300BC26830A7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人類大部分已服從外星生物，並成立信仰</a:t>
          </a:r>
        </a:p>
      </dgm:t>
    </dgm:pt>
    <dgm:pt modelId="{A368C5B7-BE04-4D71-86A3-E1EA78212147}" type="sibTrans" cxnId="{6C6140B1-2FF8-41A4-B482-B3A3BD3F314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FF646AB-9B97-4CDD-912F-88979D0D78B2}" type="parTrans" cxnId="{6C6140B1-2FF8-41A4-B482-B3A3BD3F314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31F0303-349F-423E-AA1E-F4145A4B9B13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平民建築形式朝歐式建築發展</a:t>
          </a:r>
        </a:p>
      </dgm:t>
    </dgm:pt>
    <dgm:pt modelId="{1434EF88-2293-499D-83AB-274806B7FCD6}" type="sibTrans" cxnId="{5C0B6F39-5B16-45C8-9391-C4308BEE3A3F}">
      <dgm:prSet/>
      <dgm:spPr/>
      <dgm:t>
        <a:bodyPr/>
        <a:lstStyle/>
        <a:p>
          <a:endParaRPr lang="zh-TW" altLang="en-US"/>
        </a:p>
      </dgm:t>
    </dgm:pt>
    <dgm:pt modelId="{79B65177-822C-4B3D-994E-71171874B947}" type="parTrans" cxnId="{5C0B6F39-5B16-45C8-9391-C4308BEE3A3F}">
      <dgm:prSet/>
      <dgm:spPr/>
      <dgm:t>
        <a:bodyPr/>
        <a:lstStyle/>
        <a:p>
          <a:endParaRPr lang="zh-TW" altLang="en-US"/>
        </a:p>
      </dgm:t>
    </dgm:pt>
    <dgm:pt modelId="{CCAD894F-89C4-4BFB-83C2-A8AD7C33E600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en-US" altLang="zh-TW" sz="2000" kern="1200" dirty="0">
              <a:solidFill>
                <a:prstClr val="black">
                  <a:lumMod val="65000"/>
                  <a:lumOff val="3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20</a:t>
          </a:r>
          <a:r>
            <a:rPr lang="zh-TW" altLang="en-US" sz="2000" kern="1200" dirty="0">
              <a:solidFill>
                <a:prstClr val="black">
                  <a:lumMod val="65000"/>
                  <a:lumOff val="3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年前：燃晶研究機構成立</a:t>
          </a:r>
        </a:p>
      </dgm:t>
    </dgm:pt>
    <dgm:pt modelId="{A5953F79-2361-4FCF-A2AB-CCD176CDBE37}" type="parTrans" cxnId="{9E0F4FE4-8AC8-429A-8466-379C306FF501}">
      <dgm:prSet/>
      <dgm:spPr/>
      <dgm:t>
        <a:bodyPr/>
        <a:lstStyle/>
        <a:p>
          <a:endParaRPr lang="zh-TW" altLang="en-US"/>
        </a:p>
      </dgm:t>
    </dgm:pt>
    <dgm:pt modelId="{64CA816C-EE65-44B2-94A2-FE78E1615625}" type="sibTrans" cxnId="{9E0F4FE4-8AC8-429A-8466-379C306FF501}">
      <dgm:prSet/>
      <dgm:spPr/>
      <dgm:t>
        <a:bodyPr/>
        <a:lstStyle/>
        <a:p>
          <a:endParaRPr lang="zh-TW" altLang="en-US"/>
        </a:p>
      </dgm:t>
    </dgm:pt>
    <dgm:pt modelId="{FE8202FF-34ED-497D-AC76-F1D13BAF54D4}">
      <dgm:prSet phldrT="[文字]" custT="1"/>
      <dgm:spPr>
        <a:noFill/>
        <a:ln>
          <a:noFill/>
        </a:ln>
      </dgm:spPr>
      <dgm:t>
        <a:bodyPr/>
        <a:lstStyle/>
        <a:p>
          <a:r>
            <a:rPr lang="zh-TW" alt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少數人類組成了秘密燃晶研究組織</a:t>
          </a:r>
        </a:p>
      </dgm:t>
    </dgm:pt>
    <dgm:pt modelId="{BE0C3FDE-9018-4D4E-BC8D-2D27548E8252}" type="parTrans" cxnId="{B0D8CD8D-106D-4DBC-9A64-B4B0872375A3}">
      <dgm:prSet/>
      <dgm:spPr/>
      <dgm:t>
        <a:bodyPr/>
        <a:lstStyle/>
        <a:p>
          <a:endParaRPr lang="zh-TW" altLang="en-US"/>
        </a:p>
      </dgm:t>
    </dgm:pt>
    <dgm:pt modelId="{C6CAF03F-C1D2-4BBF-A74C-0457B964E8F5}" type="sibTrans" cxnId="{B0D8CD8D-106D-4DBC-9A64-B4B0872375A3}">
      <dgm:prSet/>
      <dgm:spPr/>
      <dgm:t>
        <a:bodyPr/>
        <a:lstStyle/>
        <a:p>
          <a:endParaRPr lang="zh-TW" altLang="en-US"/>
        </a:p>
      </dgm:t>
    </dgm:pt>
    <dgm:pt modelId="{11C78067-5F67-40AD-A1F0-677D4072E53E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由外星種族統治且掌握燃晶能源的地球快速發展</a:t>
          </a:r>
        </a:p>
      </dgm:t>
    </dgm:pt>
    <dgm:pt modelId="{0EEF576D-1267-41D8-923A-5489757D5D5D}" type="sibTrans" cxnId="{9E5FFB79-5E80-4717-B070-246B0B5CBE4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8D8F10F-51B1-4ADE-A29D-371DAEBC0D56}" type="parTrans" cxnId="{9E5FFB79-5E80-4717-B070-246B0B5CBE4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0C8BCC7-66D8-45F6-AC23-B2C05F5A8326}" type="pres">
      <dgm:prSet presAssocID="{E0CA2468-6833-41A1-A0D6-5B3B052EFC0C}" presName="linear" presStyleCnt="0">
        <dgm:presLayoutVars>
          <dgm:animLvl val="lvl"/>
          <dgm:resizeHandles val="exact"/>
        </dgm:presLayoutVars>
      </dgm:prSet>
      <dgm:spPr/>
    </dgm:pt>
    <dgm:pt modelId="{B8A7F244-C602-43C3-900E-1B86CB514F0F}" type="pres">
      <dgm:prSet presAssocID="{7D21C202-205F-48B5-870B-68EE79F0451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B6465AB-8F26-4A26-8D5B-5651BF8A9BC5}" type="pres">
      <dgm:prSet presAssocID="{7D21C202-205F-48B5-870B-68EE79F04513}" presName="childText" presStyleLbl="revTx" presStyleIdx="0" presStyleCnt="3">
        <dgm:presLayoutVars>
          <dgm:bulletEnabled val="1"/>
        </dgm:presLayoutVars>
      </dgm:prSet>
      <dgm:spPr/>
    </dgm:pt>
    <dgm:pt modelId="{776F6804-F836-4900-A7C8-DC05CB401C1B}" type="pres">
      <dgm:prSet presAssocID="{26029BB2-5B43-4633-8608-CB6CB0D0AC2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0640097-A408-445C-95A6-4F0A540DDDF9}" type="pres">
      <dgm:prSet presAssocID="{26029BB2-5B43-4633-8608-CB6CB0D0AC20}" presName="childText" presStyleLbl="revTx" presStyleIdx="1" presStyleCnt="3">
        <dgm:presLayoutVars>
          <dgm:bulletEnabled val="1"/>
        </dgm:presLayoutVars>
      </dgm:prSet>
      <dgm:spPr/>
    </dgm:pt>
    <dgm:pt modelId="{B8C74DE2-C711-431F-AE48-65412DF86783}" type="pres">
      <dgm:prSet presAssocID="{CCAD894F-89C4-4BFB-83C2-A8AD7C33E60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6485BBF-D9B4-4A91-9232-E7D954E8EE85}" type="pres">
      <dgm:prSet presAssocID="{CCAD894F-89C4-4BFB-83C2-A8AD7C33E600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3C37800E-74C3-4099-BE10-583308D2D868}" srcId="{E0CA2468-6833-41A1-A0D6-5B3B052EFC0C}" destId="{7D21C202-205F-48B5-870B-68EE79F04513}" srcOrd="0" destOrd="0" parTransId="{B4FEF13B-C738-481F-A352-2131E08E2F40}" sibTransId="{C3B60556-69D1-4EFE-8B72-241E7ABD4A27}"/>
    <dgm:cxn modelId="{D7EC8B14-4605-42DA-A217-C3686C75D219}" type="presOf" srcId="{E0CA2468-6833-41A1-A0D6-5B3B052EFC0C}" destId="{A0C8BCC7-66D8-45F6-AC23-B2C05F5A8326}" srcOrd="0" destOrd="0" presId="urn:microsoft.com/office/officeart/2005/8/layout/vList2"/>
    <dgm:cxn modelId="{A47FD42A-CE82-4B3D-89AC-F3FBEE367524}" type="presOf" srcId="{C296DDCE-90FD-48CF-9B58-92F775687BDD}" destId="{9B6465AB-8F26-4A26-8D5B-5651BF8A9BC5}" srcOrd="0" destOrd="1" presId="urn:microsoft.com/office/officeart/2005/8/layout/vList2"/>
    <dgm:cxn modelId="{BF254130-97EA-4455-9165-E26C58A8D5C7}" type="presOf" srcId="{CCAD894F-89C4-4BFB-83C2-A8AD7C33E600}" destId="{B8C74DE2-C711-431F-AE48-65412DF86783}" srcOrd="0" destOrd="0" presId="urn:microsoft.com/office/officeart/2005/8/layout/vList2"/>
    <dgm:cxn modelId="{5C0B6F39-5B16-45C8-9391-C4308BEE3A3F}" srcId="{26029BB2-5B43-4633-8608-CB6CB0D0AC20}" destId="{931F0303-349F-423E-AA1E-F4145A4B9B13}" srcOrd="1" destOrd="0" parTransId="{79B65177-822C-4B3D-994E-71171874B947}" sibTransId="{1434EF88-2293-499D-83AB-274806B7FCD6}"/>
    <dgm:cxn modelId="{5F2A0369-6111-45D5-8391-021B8EF6963C}" srcId="{E0CA2468-6833-41A1-A0D6-5B3B052EFC0C}" destId="{26029BB2-5B43-4633-8608-CB6CB0D0AC20}" srcOrd="1" destOrd="0" parTransId="{FDAA3508-9C4D-4591-B7DF-AA7AAF171946}" sibTransId="{79B6A683-0FD5-4A3B-9F80-094A70435827}"/>
    <dgm:cxn modelId="{2DCD684F-6A59-44ED-B29B-CFB0D3822222}" type="presOf" srcId="{931F0303-349F-423E-AA1E-F4145A4B9B13}" destId="{B0640097-A408-445C-95A6-4F0A540DDDF9}" srcOrd="0" destOrd="1" presId="urn:microsoft.com/office/officeart/2005/8/layout/vList2"/>
    <dgm:cxn modelId="{9E5FFB79-5E80-4717-B070-246B0B5CBE4A}" srcId="{7D21C202-205F-48B5-870B-68EE79F04513}" destId="{11C78067-5F67-40AD-A1F0-677D4072E53E}" srcOrd="0" destOrd="0" parTransId="{D8D8F10F-51B1-4ADE-A29D-371DAEBC0D56}" sibTransId="{0EEF576D-1267-41D8-923A-5489757D5D5D}"/>
    <dgm:cxn modelId="{C757FE85-91FC-4EC3-997F-E6CDB012065B}" type="presOf" srcId="{7D21C202-205F-48B5-870B-68EE79F04513}" destId="{B8A7F244-C602-43C3-900E-1B86CB514F0F}" srcOrd="0" destOrd="0" presId="urn:microsoft.com/office/officeart/2005/8/layout/vList2"/>
    <dgm:cxn modelId="{B0D8CD8D-106D-4DBC-9A64-B4B0872375A3}" srcId="{CCAD894F-89C4-4BFB-83C2-A8AD7C33E600}" destId="{FE8202FF-34ED-497D-AC76-F1D13BAF54D4}" srcOrd="0" destOrd="0" parTransId="{BE0C3FDE-9018-4D4E-BC8D-2D27548E8252}" sibTransId="{C6CAF03F-C1D2-4BBF-A74C-0457B964E8F5}"/>
    <dgm:cxn modelId="{99E14E99-F2A7-4A93-8C01-9AA8BBD7A3FA}" type="presOf" srcId="{11C78067-5F67-40AD-A1F0-677D4072E53E}" destId="{9B6465AB-8F26-4A26-8D5B-5651BF8A9BC5}" srcOrd="0" destOrd="0" presId="urn:microsoft.com/office/officeart/2005/8/layout/vList2"/>
    <dgm:cxn modelId="{6C6140B1-2FF8-41A4-B482-B3A3BD3F3145}" srcId="{26029BB2-5B43-4633-8608-CB6CB0D0AC20}" destId="{357B49B0-DE65-481C-97B0-300BC26830A7}" srcOrd="0" destOrd="0" parTransId="{1FF646AB-9B97-4CDD-912F-88979D0D78B2}" sibTransId="{A368C5B7-BE04-4D71-86A3-E1EA78212147}"/>
    <dgm:cxn modelId="{F543A9C1-A7C7-47D2-B144-B2094B134380}" srcId="{7D21C202-205F-48B5-870B-68EE79F04513}" destId="{C296DDCE-90FD-48CF-9B58-92F775687BDD}" srcOrd="1" destOrd="0" parTransId="{3FCEE34D-0264-497A-8DDB-A5BBA56355AC}" sibTransId="{CEEFB695-E156-4A3D-BF19-C3BCB46F38FE}"/>
    <dgm:cxn modelId="{4CE5F6DB-6367-44E7-9A87-2D18D1D460F2}" type="presOf" srcId="{26029BB2-5B43-4633-8608-CB6CB0D0AC20}" destId="{776F6804-F836-4900-A7C8-DC05CB401C1B}" srcOrd="0" destOrd="0" presId="urn:microsoft.com/office/officeart/2005/8/layout/vList2"/>
    <dgm:cxn modelId="{9E0F4FE4-8AC8-429A-8466-379C306FF501}" srcId="{E0CA2468-6833-41A1-A0D6-5B3B052EFC0C}" destId="{CCAD894F-89C4-4BFB-83C2-A8AD7C33E600}" srcOrd="2" destOrd="0" parTransId="{A5953F79-2361-4FCF-A2AB-CCD176CDBE37}" sibTransId="{64CA816C-EE65-44B2-94A2-FE78E1615625}"/>
    <dgm:cxn modelId="{D54797F5-2AB6-4B17-A66C-E000E1CBBFB9}" type="presOf" srcId="{357B49B0-DE65-481C-97B0-300BC26830A7}" destId="{B0640097-A408-445C-95A6-4F0A540DDDF9}" srcOrd="0" destOrd="0" presId="urn:microsoft.com/office/officeart/2005/8/layout/vList2"/>
    <dgm:cxn modelId="{FC5BB1FD-0C15-4575-852A-F3DC9FAEA516}" type="presOf" srcId="{FE8202FF-34ED-497D-AC76-F1D13BAF54D4}" destId="{26485BBF-D9B4-4A91-9232-E7D954E8EE85}" srcOrd="0" destOrd="0" presId="urn:microsoft.com/office/officeart/2005/8/layout/vList2"/>
    <dgm:cxn modelId="{F8908B09-97E3-43A7-9BB9-441005CDB055}" type="presParOf" srcId="{A0C8BCC7-66D8-45F6-AC23-B2C05F5A8326}" destId="{B8A7F244-C602-43C3-900E-1B86CB514F0F}" srcOrd="0" destOrd="0" presId="urn:microsoft.com/office/officeart/2005/8/layout/vList2"/>
    <dgm:cxn modelId="{68566532-E01B-4EE1-AA96-2F2C0AC85C9E}" type="presParOf" srcId="{A0C8BCC7-66D8-45F6-AC23-B2C05F5A8326}" destId="{9B6465AB-8F26-4A26-8D5B-5651BF8A9BC5}" srcOrd="1" destOrd="0" presId="urn:microsoft.com/office/officeart/2005/8/layout/vList2"/>
    <dgm:cxn modelId="{BF770CBC-B95A-45FA-9C99-0663171521B3}" type="presParOf" srcId="{A0C8BCC7-66D8-45F6-AC23-B2C05F5A8326}" destId="{776F6804-F836-4900-A7C8-DC05CB401C1B}" srcOrd="2" destOrd="0" presId="urn:microsoft.com/office/officeart/2005/8/layout/vList2"/>
    <dgm:cxn modelId="{36DBF5A4-0778-43A8-8891-2926A17E440F}" type="presParOf" srcId="{A0C8BCC7-66D8-45F6-AC23-B2C05F5A8326}" destId="{B0640097-A408-445C-95A6-4F0A540DDDF9}" srcOrd="3" destOrd="0" presId="urn:microsoft.com/office/officeart/2005/8/layout/vList2"/>
    <dgm:cxn modelId="{626C4136-2985-4AF3-BDD4-F5C7455586BC}" type="presParOf" srcId="{A0C8BCC7-66D8-45F6-AC23-B2C05F5A8326}" destId="{B8C74DE2-C711-431F-AE48-65412DF86783}" srcOrd="4" destOrd="0" presId="urn:microsoft.com/office/officeart/2005/8/layout/vList2"/>
    <dgm:cxn modelId="{B8EB59CF-E499-4879-A60C-5F2CAB79BDE9}" type="presParOf" srcId="{A0C8BCC7-66D8-45F6-AC23-B2C05F5A8326}" destId="{26485BBF-D9B4-4A91-9232-E7D954E8EE85}" srcOrd="5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395968" y="304956"/>
          <a:ext cx="2380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8092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508297" y="349332"/>
        <a:ext cx="13434" cy="2686"/>
      </dsp:txXfrm>
    </dsp:sp>
    <dsp:sp modelId="{BF8B24F6-BF84-4CFE-B376-9AC71D7E6915}">
      <dsp:nvSpPr>
        <dsp:cNvPr id="0" name=""/>
        <dsp:cNvSpPr/>
      </dsp:nvSpPr>
      <dsp:spPr>
        <a:xfrm>
          <a:off x="206999" y="20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206999" y="207"/>
        <a:ext cx="2190768" cy="700937"/>
      </dsp:txXfrm>
    </dsp:sp>
    <dsp:sp modelId="{C49737DB-4A8D-489F-9788-2FA442D94E7B}">
      <dsp:nvSpPr>
        <dsp:cNvPr id="0" name=""/>
        <dsp:cNvSpPr/>
      </dsp:nvSpPr>
      <dsp:spPr>
        <a:xfrm>
          <a:off x="4855429" y="304956"/>
          <a:ext cx="2380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8092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967758" y="349332"/>
        <a:ext cx="13434" cy="2686"/>
      </dsp:txXfrm>
    </dsp:sp>
    <dsp:sp modelId="{2B707088-4B6E-4103-A4AF-2C0AEC35D110}">
      <dsp:nvSpPr>
        <dsp:cNvPr id="0" name=""/>
        <dsp:cNvSpPr/>
      </dsp:nvSpPr>
      <dsp:spPr>
        <a:xfrm>
          <a:off x="2666460" y="20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2666460" y="207"/>
        <a:ext cx="2190768" cy="700937"/>
      </dsp:txXfrm>
    </dsp:sp>
    <dsp:sp modelId="{2678B450-492A-4DDC-8807-92E3AEDC9AA6}">
      <dsp:nvSpPr>
        <dsp:cNvPr id="0" name=""/>
        <dsp:cNvSpPr/>
      </dsp:nvSpPr>
      <dsp:spPr>
        <a:xfrm>
          <a:off x="1302383" y="699345"/>
          <a:ext cx="4918922" cy="238092"/>
        </a:xfrm>
        <a:custGeom>
          <a:avLst/>
          <a:gdLst/>
          <a:ahLst/>
          <a:cxnLst/>
          <a:rect l="0" t="0" r="0" b="0"/>
          <a:pathLst>
            <a:path>
              <a:moveTo>
                <a:pt x="4918922" y="0"/>
              </a:moveTo>
              <a:lnTo>
                <a:pt x="4918922" y="136146"/>
              </a:lnTo>
              <a:lnTo>
                <a:pt x="0" y="136146"/>
              </a:lnTo>
              <a:lnTo>
                <a:pt x="0" y="238092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38688" y="817047"/>
        <a:ext cx="246312" cy="2686"/>
      </dsp:txXfrm>
    </dsp:sp>
    <dsp:sp modelId="{4E3FC25F-CFFB-470D-92D5-EF3D53B8C6A8}">
      <dsp:nvSpPr>
        <dsp:cNvPr id="0" name=""/>
        <dsp:cNvSpPr/>
      </dsp:nvSpPr>
      <dsp:spPr>
        <a:xfrm>
          <a:off x="5125921" y="20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遊戲機制</a:t>
          </a:r>
        </a:p>
      </dsp:txBody>
      <dsp:txXfrm>
        <a:off x="5125921" y="207"/>
        <a:ext cx="2190768" cy="700937"/>
      </dsp:txXfrm>
    </dsp:sp>
    <dsp:sp modelId="{4DB0B2D8-7A35-4728-90DD-17299EF4C1EE}">
      <dsp:nvSpPr>
        <dsp:cNvPr id="0" name=""/>
        <dsp:cNvSpPr/>
      </dsp:nvSpPr>
      <dsp:spPr>
        <a:xfrm>
          <a:off x="2395968" y="1274586"/>
          <a:ext cx="2380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8092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508297" y="1318963"/>
        <a:ext cx="13434" cy="2686"/>
      </dsp:txXfrm>
    </dsp:sp>
    <dsp:sp modelId="{2562C205-DAEC-45CF-8D4C-CCB654F27FE4}">
      <dsp:nvSpPr>
        <dsp:cNvPr id="0" name=""/>
        <dsp:cNvSpPr/>
      </dsp:nvSpPr>
      <dsp:spPr>
        <a:xfrm>
          <a:off x="206999" y="96983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206999" y="969837"/>
        <a:ext cx="2190768" cy="700937"/>
      </dsp:txXfrm>
    </dsp:sp>
    <dsp:sp modelId="{F62F454D-877E-40A1-9F7F-67D445C7C354}">
      <dsp:nvSpPr>
        <dsp:cNvPr id="0" name=""/>
        <dsp:cNvSpPr/>
      </dsp:nvSpPr>
      <dsp:spPr>
        <a:xfrm>
          <a:off x="4855429" y="1274586"/>
          <a:ext cx="2380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8092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4967758" y="1318963"/>
        <a:ext cx="13434" cy="2686"/>
      </dsp:txXfrm>
    </dsp:sp>
    <dsp:sp modelId="{20AD8937-844F-4CBB-8B78-5830B434E7C8}">
      <dsp:nvSpPr>
        <dsp:cNvPr id="0" name=""/>
        <dsp:cNvSpPr/>
      </dsp:nvSpPr>
      <dsp:spPr>
        <a:xfrm>
          <a:off x="2666460" y="96983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故事背景</a:t>
          </a:r>
        </a:p>
      </dsp:txBody>
      <dsp:txXfrm>
        <a:off x="2666460" y="969837"/>
        <a:ext cx="2190768" cy="700937"/>
      </dsp:txXfrm>
    </dsp:sp>
    <dsp:sp modelId="{88294B21-1C59-4815-BED1-0402EA6B902B}">
      <dsp:nvSpPr>
        <dsp:cNvPr id="0" name=""/>
        <dsp:cNvSpPr/>
      </dsp:nvSpPr>
      <dsp:spPr>
        <a:xfrm>
          <a:off x="1302383" y="1668975"/>
          <a:ext cx="4918922" cy="238092"/>
        </a:xfrm>
        <a:custGeom>
          <a:avLst/>
          <a:gdLst/>
          <a:ahLst/>
          <a:cxnLst/>
          <a:rect l="0" t="0" r="0" b="0"/>
          <a:pathLst>
            <a:path>
              <a:moveTo>
                <a:pt x="4918922" y="0"/>
              </a:moveTo>
              <a:lnTo>
                <a:pt x="4918922" y="136146"/>
              </a:lnTo>
              <a:lnTo>
                <a:pt x="0" y="136146"/>
              </a:lnTo>
              <a:lnTo>
                <a:pt x="0" y="238092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3638688" y="1786678"/>
        <a:ext cx="246312" cy="2686"/>
      </dsp:txXfrm>
    </dsp:sp>
    <dsp:sp modelId="{E4AAF15C-8B96-40BD-9B01-11638C1BE2AA}">
      <dsp:nvSpPr>
        <dsp:cNvPr id="0" name=""/>
        <dsp:cNvSpPr/>
      </dsp:nvSpPr>
      <dsp:spPr>
        <a:xfrm>
          <a:off x="5125921" y="96983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5125921" y="969837"/>
        <a:ext cx="2190768" cy="700937"/>
      </dsp:txXfrm>
    </dsp:sp>
    <dsp:sp modelId="{F5764227-3D60-48C8-BA3F-B67239655789}">
      <dsp:nvSpPr>
        <dsp:cNvPr id="0" name=""/>
        <dsp:cNvSpPr/>
      </dsp:nvSpPr>
      <dsp:spPr>
        <a:xfrm>
          <a:off x="2395968" y="2244216"/>
          <a:ext cx="2380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8092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508297" y="2288593"/>
        <a:ext cx="13434" cy="2686"/>
      </dsp:txXfrm>
    </dsp:sp>
    <dsp:sp modelId="{4C0A4D9A-E8F5-4053-B06E-E0FFF243D4DC}">
      <dsp:nvSpPr>
        <dsp:cNvPr id="0" name=""/>
        <dsp:cNvSpPr/>
      </dsp:nvSpPr>
      <dsp:spPr>
        <a:xfrm>
          <a:off x="206999" y="193946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206999" y="1939467"/>
        <a:ext cx="2190768" cy="700937"/>
      </dsp:txXfrm>
    </dsp:sp>
    <dsp:sp modelId="{B7233CFB-1A2A-4CB8-87BE-A8E704BA741C}">
      <dsp:nvSpPr>
        <dsp:cNvPr id="0" name=""/>
        <dsp:cNvSpPr/>
      </dsp:nvSpPr>
      <dsp:spPr>
        <a:xfrm>
          <a:off x="4855429" y="2244216"/>
          <a:ext cx="2380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8092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967758" y="2288593"/>
        <a:ext cx="13434" cy="2686"/>
      </dsp:txXfrm>
    </dsp:sp>
    <dsp:sp modelId="{690A11A5-E4F3-4C4C-8B65-6B4379DB61CB}">
      <dsp:nvSpPr>
        <dsp:cNvPr id="0" name=""/>
        <dsp:cNvSpPr/>
      </dsp:nvSpPr>
      <dsp:spPr>
        <a:xfrm>
          <a:off x="2666460" y="193946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2666460" y="1939467"/>
        <a:ext cx="2190768" cy="700937"/>
      </dsp:txXfrm>
    </dsp:sp>
    <dsp:sp modelId="{3788CFEC-E21C-4FA3-BD80-F8A7E2DC967B}">
      <dsp:nvSpPr>
        <dsp:cNvPr id="0" name=""/>
        <dsp:cNvSpPr/>
      </dsp:nvSpPr>
      <dsp:spPr>
        <a:xfrm>
          <a:off x="5125921" y="193946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遊戲數值</a:t>
          </a:r>
        </a:p>
      </dsp:txBody>
      <dsp:txXfrm>
        <a:off x="5125921" y="1939467"/>
        <a:ext cx="2190768" cy="70093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A7F244-C602-43C3-900E-1B86CB514F0F}">
      <dsp:nvSpPr>
        <dsp:cNvPr id="0" name=""/>
        <dsp:cNvSpPr/>
      </dsp:nvSpPr>
      <dsp:spPr>
        <a:xfrm>
          <a:off x="0" y="17790"/>
          <a:ext cx="5542430" cy="655200"/>
        </a:xfrm>
        <a:prstGeom prst="roundRect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8</a:t>
          </a: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年前：外星種族大量遷離</a:t>
          </a:r>
        </a:p>
      </dsp:txBody>
      <dsp:txXfrm>
        <a:off x="31984" y="49774"/>
        <a:ext cx="5478462" cy="591232"/>
      </dsp:txXfrm>
    </dsp:sp>
    <dsp:sp modelId="{9B6465AB-8F26-4A26-8D5B-5651BF8A9BC5}">
      <dsp:nvSpPr>
        <dsp:cNvPr id="0" name=""/>
        <dsp:cNvSpPr/>
      </dsp:nvSpPr>
      <dsp:spPr>
        <a:xfrm>
          <a:off x="0" y="672990"/>
          <a:ext cx="5542430" cy="851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972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部分執行權開始轉向崇尚派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地球上外星種族減少，為身分增加不少宗教色彩</a:t>
          </a:r>
        </a:p>
      </dsp:txBody>
      <dsp:txXfrm>
        <a:off x="0" y="672990"/>
        <a:ext cx="5542430" cy="851287"/>
      </dsp:txXfrm>
    </dsp:sp>
    <dsp:sp modelId="{776F6804-F836-4900-A7C8-DC05CB401C1B}">
      <dsp:nvSpPr>
        <dsp:cNvPr id="0" name=""/>
        <dsp:cNvSpPr/>
      </dsp:nvSpPr>
      <dsp:spPr>
        <a:xfrm>
          <a:off x="0" y="1524277"/>
          <a:ext cx="5542430" cy="655200"/>
        </a:xfrm>
        <a:prstGeom prst="roundRect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1</a:t>
          </a: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年前：政權正式轉移人類</a:t>
          </a:r>
        </a:p>
      </dsp:txBody>
      <dsp:txXfrm>
        <a:off x="31984" y="1556261"/>
        <a:ext cx="5478462" cy="591232"/>
      </dsp:txXfrm>
    </dsp:sp>
    <dsp:sp modelId="{B0640097-A408-445C-95A6-4F0A540DDDF9}">
      <dsp:nvSpPr>
        <dsp:cNvPr id="0" name=""/>
        <dsp:cNvSpPr/>
      </dsp:nvSpPr>
      <dsp:spPr>
        <a:xfrm>
          <a:off x="0" y="2179478"/>
          <a:ext cx="5542430" cy="851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972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外星種族宣布放寬統治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成立燃晶學院並要求崇尚派不得干涉其他勢力存在</a:t>
          </a:r>
        </a:p>
      </dsp:txBody>
      <dsp:txXfrm>
        <a:off x="0" y="2179478"/>
        <a:ext cx="5542430" cy="851287"/>
      </dsp:txXfrm>
    </dsp:sp>
    <dsp:sp modelId="{B8C74DE2-C711-431F-AE48-65412DF86783}">
      <dsp:nvSpPr>
        <dsp:cNvPr id="0" name=""/>
        <dsp:cNvSpPr/>
      </dsp:nvSpPr>
      <dsp:spPr>
        <a:xfrm>
          <a:off x="0" y="3030765"/>
          <a:ext cx="5542430" cy="655200"/>
        </a:xfrm>
        <a:prstGeom prst="roundRect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solidFill>
                <a:prstClr val="black">
                  <a:lumMod val="65000"/>
                  <a:lumOff val="3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1</a:t>
          </a:r>
          <a:r>
            <a:rPr lang="zh-TW" altLang="en-US" sz="2000" kern="1200" dirty="0">
              <a:solidFill>
                <a:prstClr val="black">
                  <a:lumMod val="65000"/>
                  <a:lumOff val="3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個月前：反抗派正式成立</a:t>
          </a:r>
        </a:p>
      </dsp:txBody>
      <dsp:txXfrm>
        <a:off x="31984" y="3062749"/>
        <a:ext cx="5478462" cy="591232"/>
      </dsp:txXfrm>
    </dsp:sp>
    <dsp:sp modelId="{26485BBF-D9B4-4A91-9232-E7D954E8EE85}">
      <dsp:nvSpPr>
        <dsp:cNvPr id="0" name=""/>
        <dsp:cNvSpPr/>
      </dsp:nvSpPr>
      <dsp:spPr>
        <a:xfrm>
          <a:off x="0" y="3685965"/>
          <a:ext cx="554243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972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alt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許多人類開始思考自己的存在與立場</a:t>
          </a:r>
        </a:p>
      </dsp:txBody>
      <dsp:txXfrm>
        <a:off x="0" y="3685965"/>
        <a:ext cx="5542430" cy="5796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A7F244-C602-43C3-900E-1B86CB514F0F}">
      <dsp:nvSpPr>
        <dsp:cNvPr id="0" name=""/>
        <dsp:cNvSpPr/>
      </dsp:nvSpPr>
      <dsp:spPr>
        <a:xfrm>
          <a:off x="0" y="24877"/>
          <a:ext cx="5542430" cy="748800"/>
        </a:xfrm>
        <a:prstGeom prst="roundRect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市集與住宅區</a:t>
          </a:r>
        </a:p>
      </dsp:txBody>
      <dsp:txXfrm>
        <a:off x="36553" y="61430"/>
        <a:ext cx="5469324" cy="675694"/>
      </dsp:txXfrm>
    </dsp:sp>
    <dsp:sp modelId="{9B6465AB-8F26-4A26-8D5B-5651BF8A9BC5}">
      <dsp:nvSpPr>
        <dsp:cNvPr id="0" name=""/>
        <dsp:cNvSpPr/>
      </dsp:nvSpPr>
      <dsp:spPr>
        <a:xfrm>
          <a:off x="0" y="773677"/>
          <a:ext cx="5542430" cy="662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972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崇尚派與反抗派的首次交戰地點</a:t>
          </a:r>
        </a:p>
      </dsp:txBody>
      <dsp:txXfrm>
        <a:off x="0" y="773677"/>
        <a:ext cx="5542430" cy="662400"/>
      </dsp:txXfrm>
    </dsp:sp>
    <dsp:sp modelId="{776F6804-F836-4900-A7C8-DC05CB401C1B}">
      <dsp:nvSpPr>
        <dsp:cNvPr id="0" name=""/>
        <dsp:cNvSpPr/>
      </dsp:nvSpPr>
      <dsp:spPr>
        <a:xfrm>
          <a:off x="0" y="1436078"/>
          <a:ext cx="5542430" cy="748800"/>
        </a:xfrm>
        <a:prstGeom prst="roundRect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主城城堡中</a:t>
          </a:r>
        </a:p>
      </dsp:txBody>
      <dsp:txXfrm>
        <a:off x="36553" y="1472631"/>
        <a:ext cx="5469324" cy="675694"/>
      </dsp:txXfrm>
    </dsp:sp>
    <dsp:sp modelId="{B0640097-A408-445C-95A6-4F0A540DDDF9}">
      <dsp:nvSpPr>
        <dsp:cNvPr id="0" name=""/>
        <dsp:cNvSpPr/>
      </dsp:nvSpPr>
      <dsp:spPr>
        <a:xfrm>
          <a:off x="0" y="2184878"/>
          <a:ext cx="5542430" cy="662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972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反抗派闖入挑釁崇尚派</a:t>
          </a:r>
        </a:p>
      </dsp:txBody>
      <dsp:txXfrm>
        <a:off x="0" y="2184878"/>
        <a:ext cx="5542430" cy="662400"/>
      </dsp:txXfrm>
    </dsp:sp>
    <dsp:sp modelId="{B8C74DE2-C711-431F-AE48-65412DF86783}">
      <dsp:nvSpPr>
        <dsp:cNvPr id="0" name=""/>
        <dsp:cNvSpPr/>
      </dsp:nvSpPr>
      <dsp:spPr>
        <a:xfrm>
          <a:off x="0" y="2847278"/>
          <a:ext cx="5542430" cy="748800"/>
        </a:xfrm>
        <a:prstGeom prst="roundRect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prstClr val="black">
                  <a:lumMod val="65000"/>
                  <a:lumOff val="3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訓練場</a:t>
          </a:r>
        </a:p>
      </dsp:txBody>
      <dsp:txXfrm>
        <a:off x="36553" y="2883831"/>
        <a:ext cx="5469324" cy="675694"/>
      </dsp:txXfrm>
    </dsp:sp>
    <dsp:sp modelId="{26485BBF-D9B4-4A91-9232-E7D954E8EE85}">
      <dsp:nvSpPr>
        <dsp:cNvPr id="0" name=""/>
        <dsp:cNvSpPr/>
      </dsp:nvSpPr>
      <dsp:spPr>
        <a:xfrm>
          <a:off x="0" y="3596078"/>
          <a:ext cx="5542430" cy="662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972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alt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由崇尚派與反抗派共同管理，平時的訓練場所</a:t>
          </a:r>
        </a:p>
      </dsp:txBody>
      <dsp:txXfrm>
        <a:off x="0" y="3596078"/>
        <a:ext cx="5542430" cy="6624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A7F244-C602-43C3-900E-1B86CB514F0F}">
      <dsp:nvSpPr>
        <dsp:cNvPr id="0" name=""/>
        <dsp:cNvSpPr/>
      </dsp:nvSpPr>
      <dsp:spPr>
        <a:xfrm>
          <a:off x="0" y="24877"/>
          <a:ext cx="5542430" cy="748800"/>
        </a:xfrm>
        <a:prstGeom prst="roundRect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鬥技場</a:t>
          </a:r>
        </a:p>
      </dsp:txBody>
      <dsp:txXfrm>
        <a:off x="36553" y="61430"/>
        <a:ext cx="5469324" cy="675694"/>
      </dsp:txXfrm>
    </dsp:sp>
    <dsp:sp modelId="{9B6465AB-8F26-4A26-8D5B-5651BF8A9BC5}">
      <dsp:nvSpPr>
        <dsp:cNvPr id="0" name=""/>
        <dsp:cNvSpPr/>
      </dsp:nvSpPr>
      <dsp:spPr>
        <a:xfrm>
          <a:off x="0" y="773677"/>
          <a:ext cx="5542430" cy="662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972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常有來自各領域的燃晶技師切磋技藝</a:t>
          </a:r>
        </a:p>
      </dsp:txBody>
      <dsp:txXfrm>
        <a:off x="0" y="773677"/>
        <a:ext cx="5542430" cy="662400"/>
      </dsp:txXfrm>
    </dsp:sp>
    <dsp:sp modelId="{776F6804-F836-4900-A7C8-DC05CB401C1B}">
      <dsp:nvSpPr>
        <dsp:cNvPr id="0" name=""/>
        <dsp:cNvSpPr/>
      </dsp:nvSpPr>
      <dsp:spPr>
        <a:xfrm>
          <a:off x="0" y="1436078"/>
          <a:ext cx="5542430" cy="748800"/>
        </a:xfrm>
        <a:prstGeom prst="roundRect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燃晶學院</a:t>
          </a:r>
        </a:p>
      </dsp:txBody>
      <dsp:txXfrm>
        <a:off x="36553" y="1472631"/>
        <a:ext cx="5469324" cy="675694"/>
      </dsp:txXfrm>
    </dsp:sp>
    <dsp:sp modelId="{B0640097-A408-445C-95A6-4F0A540DDDF9}">
      <dsp:nvSpPr>
        <dsp:cNvPr id="0" name=""/>
        <dsp:cNvSpPr/>
      </dsp:nvSpPr>
      <dsp:spPr>
        <a:xfrm>
          <a:off x="0" y="2184878"/>
          <a:ext cx="5542430" cy="662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972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因反抗派的介入，隸屬崇尚派的學院產生動盪</a:t>
          </a:r>
        </a:p>
      </dsp:txBody>
      <dsp:txXfrm>
        <a:off x="0" y="2184878"/>
        <a:ext cx="5542430" cy="662400"/>
      </dsp:txXfrm>
    </dsp:sp>
    <dsp:sp modelId="{B8C74DE2-C711-431F-AE48-65412DF86783}">
      <dsp:nvSpPr>
        <dsp:cNvPr id="0" name=""/>
        <dsp:cNvSpPr/>
      </dsp:nvSpPr>
      <dsp:spPr>
        <a:xfrm>
          <a:off x="0" y="2847278"/>
          <a:ext cx="5542430" cy="748800"/>
        </a:xfrm>
        <a:prstGeom prst="roundRect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prstClr val="black">
                  <a:lumMod val="65000"/>
                  <a:lumOff val="3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地鐵</a:t>
          </a:r>
        </a:p>
      </dsp:txBody>
      <dsp:txXfrm>
        <a:off x="36553" y="2883831"/>
        <a:ext cx="5469324" cy="675694"/>
      </dsp:txXfrm>
    </dsp:sp>
    <dsp:sp modelId="{26485BBF-D9B4-4A91-9232-E7D954E8EE85}">
      <dsp:nvSpPr>
        <dsp:cNvPr id="0" name=""/>
        <dsp:cNvSpPr/>
      </dsp:nvSpPr>
      <dsp:spPr>
        <a:xfrm>
          <a:off x="0" y="3596078"/>
          <a:ext cx="5542430" cy="662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972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alt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因發現第三方的秘密入口而交戰之處</a:t>
          </a:r>
        </a:p>
      </dsp:txBody>
      <dsp:txXfrm>
        <a:off x="0" y="3596078"/>
        <a:ext cx="5542430" cy="6624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395968" y="304956"/>
          <a:ext cx="2380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8092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508297" y="349332"/>
        <a:ext cx="13434" cy="2686"/>
      </dsp:txXfrm>
    </dsp:sp>
    <dsp:sp modelId="{BF8B24F6-BF84-4CFE-B376-9AC71D7E6915}">
      <dsp:nvSpPr>
        <dsp:cNvPr id="0" name=""/>
        <dsp:cNvSpPr/>
      </dsp:nvSpPr>
      <dsp:spPr>
        <a:xfrm>
          <a:off x="206999" y="20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206999" y="207"/>
        <a:ext cx="2190768" cy="700937"/>
      </dsp:txXfrm>
    </dsp:sp>
    <dsp:sp modelId="{C49737DB-4A8D-489F-9788-2FA442D94E7B}">
      <dsp:nvSpPr>
        <dsp:cNvPr id="0" name=""/>
        <dsp:cNvSpPr/>
      </dsp:nvSpPr>
      <dsp:spPr>
        <a:xfrm>
          <a:off x="4855429" y="304956"/>
          <a:ext cx="2380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8092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967758" y="349332"/>
        <a:ext cx="13434" cy="2686"/>
      </dsp:txXfrm>
    </dsp:sp>
    <dsp:sp modelId="{2B707088-4B6E-4103-A4AF-2C0AEC35D110}">
      <dsp:nvSpPr>
        <dsp:cNvPr id="0" name=""/>
        <dsp:cNvSpPr/>
      </dsp:nvSpPr>
      <dsp:spPr>
        <a:xfrm>
          <a:off x="2666460" y="20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2666460" y="207"/>
        <a:ext cx="2190768" cy="700937"/>
      </dsp:txXfrm>
    </dsp:sp>
    <dsp:sp modelId="{2678B450-492A-4DDC-8807-92E3AEDC9AA6}">
      <dsp:nvSpPr>
        <dsp:cNvPr id="0" name=""/>
        <dsp:cNvSpPr/>
      </dsp:nvSpPr>
      <dsp:spPr>
        <a:xfrm>
          <a:off x="1302383" y="699345"/>
          <a:ext cx="4918922" cy="238092"/>
        </a:xfrm>
        <a:custGeom>
          <a:avLst/>
          <a:gdLst/>
          <a:ahLst/>
          <a:cxnLst/>
          <a:rect l="0" t="0" r="0" b="0"/>
          <a:pathLst>
            <a:path>
              <a:moveTo>
                <a:pt x="4918922" y="0"/>
              </a:moveTo>
              <a:lnTo>
                <a:pt x="4918922" y="136146"/>
              </a:lnTo>
              <a:lnTo>
                <a:pt x="0" y="136146"/>
              </a:lnTo>
              <a:lnTo>
                <a:pt x="0" y="238092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38688" y="817047"/>
        <a:ext cx="246312" cy="2686"/>
      </dsp:txXfrm>
    </dsp:sp>
    <dsp:sp modelId="{4E3FC25F-CFFB-470D-92D5-EF3D53B8C6A8}">
      <dsp:nvSpPr>
        <dsp:cNvPr id="0" name=""/>
        <dsp:cNvSpPr/>
      </dsp:nvSpPr>
      <dsp:spPr>
        <a:xfrm>
          <a:off x="5125921" y="20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遊戲機制</a:t>
          </a:r>
        </a:p>
      </dsp:txBody>
      <dsp:txXfrm>
        <a:off x="5125921" y="207"/>
        <a:ext cx="2190768" cy="700937"/>
      </dsp:txXfrm>
    </dsp:sp>
    <dsp:sp modelId="{4DB0B2D8-7A35-4728-90DD-17299EF4C1EE}">
      <dsp:nvSpPr>
        <dsp:cNvPr id="0" name=""/>
        <dsp:cNvSpPr/>
      </dsp:nvSpPr>
      <dsp:spPr>
        <a:xfrm>
          <a:off x="2395968" y="1274586"/>
          <a:ext cx="2380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8092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508297" y="1318963"/>
        <a:ext cx="13434" cy="2686"/>
      </dsp:txXfrm>
    </dsp:sp>
    <dsp:sp modelId="{2562C205-DAEC-45CF-8D4C-CCB654F27FE4}">
      <dsp:nvSpPr>
        <dsp:cNvPr id="0" name=""/>
        <dsp:cNvSpPr/>
      </dsp:nvSpPr>
      <dsp:spPr>
        <a:xfrm>
          <a:off x="206999" y="96983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206999" y="969837"/>
        <a:ext cx="2190768" cy="700937"/>
      </dsp:txXfrm>
    </dsp:sp>
    <dsp:sp modelId="{F62F454D-877E-40A1-9F7F-67D445C7C354}">
      <dsp:nvSpPr>
        <dsp:cNvPr id="0" name=""/>
        <dsp:cNvSpPr/>
      </dsp:nvSpPr>
      <dsp:spPr>
        <a:xfrm>
          <a:off x="4855429" y="1274586"/>
          <a:ext cx="2380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8092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4967758" y="1318963"/>
        <a:ext cx="13434" cy="2686"/>
      </dsp:txXfrm>
    </dsp:sp>
    <dsp:sp modelId="{20AD8937-844F-4CBB-8B78-5830B434E7C8}">
      <dsp:nvSpPr>
        <dsp:cNvPr id="0" name=""/>
        <dsp:cNvSpPr/>
      </dsp:nvSpPr>
      <dsp:spPr>
        <a:xfrm>
          <a:off x="2666460" y="96983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故事背景</a:t>
          </a:r>
        </a:p>
      </dsp:txBody>
      <dsp:txXfrm>
        <a:off x="2666460" y="969837"/>
        <a:ext cx="2190768" cy="700937"/>
      </dsp:txXfrm>
    </dsp:sp>
    <dsp:sp modelId="{88294B21-1C59-4815-BED1-0402EA6B902B}">
      <dsp:nvSpPr>
        <dsp:cNvPr id="0" name=""/>
        <dsp:cNvSpPr/>
      </dsp:nvSpPr>
      <dsp:spPr>
        <a:xfrm>
          <a:off x="1302383" y="1668975"/>
          <a:ext cx="4918922" cy="238092"/>
        </a:xfrm>
        <a:custGeom>
          <a:avLst/>
          <a:gdLst/>
          <a:ahLst/>
          <a:cxnLst/>
          <a:rect l="0" t="0" r="0" b="0"/>
          <a:pathLst>
            <a:path>
              <a:moveTo>
                <a:pt x="4918922" y="0"/>
              </a:moveTo>
              <a:lnTo>
                <a:pt x="4918922" y="136146"/>
              </a:lnTo>
              <a:lnTo>
                <a:pt x="0" y="136146"/>
              </a:lnTo>
              <a:lnTo>
                <a:pt x="0" y="238092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3638688" y="1786678"/>
        <a:ext cx="246312" cy="2686"/>
      </dsp:txXfrm>
    </dsp:sp>
    <dsp:sp modelId="{E4AAF15C-8B96-40BD-9B01-11638C1BE2AA}">
      <dsp:nvSpPr>
        <dsp:cNvPr id="0" name=""/>
        <dsp:cNvSpPr/>
      </dsp:nvSpPr>
      <dsp:spPr>
        <a:xfrm>
          <a:off x="5125921" y="96983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5125921" y="969837"/>
        <a:ext cx="2190768" cy="700937"/>
      </dsp:txXfrm>
    </dsp:sp>
    <dsp:sp modelId="{F5764227-3D60-48C8-BA3F-B67239655789}">
      <dsp:nvSpPr>
        <dsp:cNvPr id="0" name=""/>
        <dsp:cNvSpPr/>
      </dsp:nvSpPr>
      <dsp:spPr>
        <a:xfrm>
          <a:off x="2395968" y="2244216"/>
          <a:ext cx="2380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8092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508297" y="2288593"/>
        <a:ext cx="13434" cy="2686"/>
      </dsp:txXfrm>
    </dsp:sp>
    <dsp:sp modelId="{4C0A4D9A-E8F5-4053-B06E-E0FFF243D4DC}">
      <dsp:nvSpPr>
        <dsp:cNvPr id="0" name=""/>
        <dsp:cNvSpPr/>
      </dsp:nvSpPr>
      <dsp:spPr>
        <a:xfrm>
          <a:off x="206999" y="193946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206999" y="1939467"/>
        <a:ext cx="2190768" cy="700937"/>
      </dsp:txXfrm>
    </dsp:sp>
    <dsp:sp modelId="{B7233CFB-1A2A-4CB8-87BE-A8E704BA741C}">
      <dsp:nvSpPr>
        <dsp:cNvPr id="0" name=""/>
        <dsp:cNvSpPr/>
      </dsp:nvSpPr>
      <dsp:spPr>
        <a:xfrm>
          <a:off x="4855429" y="2244216"/>
          <a:ext cx="2380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8092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967758" y="2288593"/>
        <a:ext cx="13434" cy="2686"/>
      </dsp:txXfrm>
    </dsp:sp>
    <dsp:sp modelId="{690A11A5-E4F3-4C4C-8B65-6B4379DB61CB}">
      <dsp:nvSpPr>
        <dsp:cNvPr id="0" name=""/>
        <dsp:cNvSpPr/>
      </dsp:nvSpPr>
      <dsp:spPr>
        <a:xfrm>
          <a:off x="2666460" y="193946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2666460" y="1939467"/>
        <a:ext cx="2190768" cy="700937"/>
      </dsp:txXfrm>
    </dsp:sp>
    <dsp:sp modelId="{3788CFEC-E21C-4FA3-BD80-F8A7E2DC967B}">
      <dsp:nvSpPr>
        <dsp:cNvPr id="0" name=""/>
        <dsp:cNvSpPr/>
      </dsp:nvSpPr>
      <dsp:spPr>
        <a:xfrm>
          <a:off x="5125921" y="193946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遊戲數值</a:t>
          </a:r>
        </a:p>
      </dsp:txBody>
      <dsp:txXfrm>
        <a:off x="5125921" y="1939467"/>
        <a:ext cx="2190768" cy="70093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395968" y="304956"/>
          <a:ext cx="2380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8092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508297" y="349332"/>
        <a:ext cx="13434" cy="2686"/>
      </dsp:txXfrm>
    </dsp:sp>
    <dsp:sp modelId="{BF8B24F6-BF84-4CFE-B376-9AC71D7E6915}">
      <dsp:nvSpPr>
        <dsp:cNvPr id="0" name=""/>
        <dsp:cNvSpPr/>
      </dsp:nvSpPr>
      <dsp:spPr>
        <a:xfrm>
          <a:off x="206999" y="20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206999" y="207"/>
        <a:ext cx="2190768" cy="700937"/>
      </dsp:txXfrm>
    </dsp:sp>
    <dsp:sp modelId="{C49737DB-4A8D-489F-9788-2FA442D94E7B}">
      <dsp:nvSpPr>
        <dsp:cNvPr id="0" name=""/>
        <dsp:cNvSpPr/>
      </dsp:nvSpPr>
      <dsp:spPr>
        <a:xfrm>
          <a:off x="4855429" y="304956"/>
          <a:ext cx="2380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8092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967758" y="349332"/>
        <a:ext cx="13434" cy="2686"/>
      </dsp:txXfrm>
    </dsp:sp>
    <dsp:sp modelId="{2B707088-4B6E-4103-A4AF-2C0AEC35D110}">
      <dsp:nvSpPr>
        <dsp:cNvPr id="0" name=""/>
        <dsp:cNvSpPr/>
      </dsp:nvSpPr>
      <dsp:spPr>
        <a:xfrm>
          <a:off x="2666460" y="20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2666460" y="207"/>
        <a:ext cx="2190768" cy="700937"/>
      </dsp:txXfrm>
    </dsp:sp>
    <dsp:sp modelId="{2678B450-492A-4DDC-8807-92E3AEDC9AA6}">
      <dsp:nvSpPr>
        <dsp:cNvPr id="0" name=""/>
        <dsp:cNvSpPr/>
      </dsp:nvSpPr>
      <dsp:spPr>
        <a:xfrm>
          <a:off x="1302383" y="699345"/>
          <a:ext cx="4918922" cy="238092"/>
        </a:xfrm>
        <a:custGeom>
          <a:avLst/>
          <a:gdLst/>
          <a:ahLst/>
          <a:cxnLst/>
          <a:rect l="0" t="0" r="0" b="0"/>
          <a:pathLst>
            <a:path>
              <a:moveTo>
                <a:pt x="4918922" y="0"/>
              </a:moveTo>
              <a:lnTo>
                <a:pt x="4918922" y="136146"/>
              </a:lnTo>
              <a:lnTo>
                <a:pt x="0" y="136146"/>
              </a:lnTo>
              <a:lnTo>
                <a:pt x="0" y="238092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38688" y="817047"/>
        <a:ext cx="246312" cy="2686"/>
      </dsp:txXfrm>
    </dsp:sp>
    <dsp:sp modelId="{4E3FC25F-CFFB-470D-92D5-EF3D53B8C6A8}">
      <dsp:nvSpPr>
        <dsp:cNvPr id="0" name=""/>
        <dsp:cNvSpPr/>
      </dsp:nvSpPr>
      <dsp:spPr>
        <a:xfrm>
          <a:off x="5125921" y="20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遊戲機制</a:t>
          </a:r>
        </a:p>
      </dsp:txBody>
      <dsp:txXfrm>
        <a:off x="5125921" y="207"/>
        <a:ext cx="2190768" cy="700937"/>
      </dsp:txXfrm>
    </dsp:sp>
    <dsp:sp modelId="{4DB0B2D8-7A35-4728-90DD-17299EF4C1EE}">
      <dsp:nvSpPr>
        <dsp:cNvPr id="0" name=""/>
        <dsp:cNvSpPr/>
      </dsp:nvSpPr>
      <dsp:spPr>
        <a:xfrm>
          <a:off x="2395968" y="1274586"/>
          <a:ext cx="2380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8092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508297" y="1318963"/>
        <a:ext cx="13434" cy="2686"/>
      </dsp:txXfrm>
    </dsp:sp>
    <dsp:sp modelId="{2562C205-DAEC-45CF-8D4C-CCB654F27FE4}">
      <dsp:nvSpPr>
        <dsp:cNvPr id="0" name=""/>
        <dsp:cNvSpPr/>
      </dsp:nvSpPr>
      <dsp:spPr>
        <a:xfrm>
          <a:off x="206999" y="96983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206999" y="969837"/>
        <a:ext cx="2190768" cy="700937"/>
      </dsp:txXfrm>
    </dsp:sp>
    <dsp:sp modelId="{F62F454D-877E-40A1-9F7F-67D445C7C354}">
      <dsp:nvSpPr>
        <dsp:cNvPr id="0" name=""/>
        <dsp:cNvSpPr/>
      </dsp:nvSpPr>
      <dsp:spPr>
        <a:xfrm>
          <a:off x="4855429" y="1274586"/>
          <a:ext cx="2380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8092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4967758" y="1318963"/>
        <a:ext cx="13434" cy="2686"/>
      </dsp:txXfrm>
    </dsp:sp>
    <dsp:sp modelId="{20AD8937-844F-4CBB-8B78-5830B434E7C8}">
      <dsp:nvSpPr>
        <dsp:cNvPr id="0" name=""/>
        <dsp:cNvSpPr/>
      </dsp:nvSpPr>
      <dsp:spPr>
        <a:xfrm>
          <a:off x="2666460" y="96983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故事背景</a:t>
          </a:r>
        </a:p>
      </dsp:txBody>
      <dsp:txXfrm>
        <a:off x="2666460" y="969837"/>
        <a:ext cx="2190768" cy="700937"/>
      </dsp:txXfrm>
    </dsp:sp>
    <dsp:sp modelId="{88294B21-1C59-4815-BED1-0402EA6B902B}">
      <dsp:nvSpPr>
        <dsp:cNvPr id="0" name=""/>
        <dsp:cNvSpPr/>
      </dsp:nvSpPr>
      <dsp:spPr>
        <a:xfrm>
          <a:off x="1302383" y="1668975"/>
          <a:ext cx="4918922" cy="238092"/>
        </a:xfrm>
        <a:custGeom>
          <a:avLst/>
          <a:gdLst/>
          <a:ahLst/>
          <a:cxnLst/>
          <a:rect l="0" t="0" r="0" b="0"/>
          <a:pathLst>
            <a:path>
              <a:moveTo>
                <a:pt x="4918922" y="0"/>
              </a:moveTo>
              <a:lnTo>
                <a:pt x="4918922" y="136146"/>
              </a:lnTo>
              <a:lnTo>
                <a:pt x="0" y="136146"/>
              </a:lnTo>
              <a:lnTo>
                <a:pt x="0" y="238092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3638688" y="1786678"/>
        <a:ext cx="246312" cy="2686"/>
      </dsp:txXfrm>
    </dsp:sp>
    <dsp:sp modelId="{E4AAF15C-8B96-40BD-9B01-11638C1BE2AA}">
      <dsp:nvSpPr>
        <dsp:cNvPr id="0" name=""/>
        <dsp:cNvSpPr/>
      </dsp:nvSpPr>
      <dsp:spPr>
        <a:xfrm>
          <a:off x="5125921" y="96983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5125921" y="969837"/>
        <a:ext cx="2190768" cy="700937"/>
      </dsp:txXfrm>
    </dsp:sp>
    <dsp:sp modelId="{F5764227-3D60-48C8-BA3F-B67239655789}">
      <dsp:nvSpPr>
        <dsp:cNvPr id="0" name=""/>
        <dsp:cNvSpPr/>
      </dsp:nvSpPr>
      <dsp:spPr>
        <a:xfrm>
          <a:off x="2395968" y="2244216"/>
          <a:ext cx="2380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8092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508297" y="2288593"/>
        <a:ext cx="13434" cy="2686"/>
      </dsp:txXfrm>
    </dsp:sp>
    <dsp:sp modelId="{4C0A4D9A-E8F5-4053-B06E-E0FFF243D4DC}">
      <dsp:nvSpPr>
        <dsp:cNvPr id="0" name=""/>
        <dsp:cNvSpPr/>
      </dsp:nvSpPr>
      <dsp:spPr>
        <a:xfrm>
          <a:off x="206999" y="193946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206999" y="1939467"/>
        <a:ext cx="2190768" cy="700937"/>
      </dsp:txXfrm>
    </dsp:sp>
    <dsp:sp modelId="{B7233CFB-1A2A-4CB8-87BE-A8E704BA741C}">
      <dsp:nvSpPr>
        <dsp:cNvPr id="0" name=""/>
        <dsp:cNvSpPr/>
      </dsp:nvSpPr>
      <dsp:spPr>
        <a:xfrm>
          <a:off x="4855429" y="2244216"/>
          <a:ext cx="2380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8092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967758" y="2288593"/>
        <a:ext cx="13434" cy="2686"/>
      </dsp:txXfrm>
    </dsp:sp>
    <dsp:sp modelId="{690A11A5-E4F3-4C4C-8B65-6B4379DB61CB}">
      <dsp:nvSpPr>
        <dsp:cNvPr id="0" name=""/>
        <dsp:cNvSpPr/>
      </dsp:nvSpPr>
      <dsp:spPr>
        <a:xfrm>
          <a:off x="2666460" y="193946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2666460" y="1939467"/>
        <a:ext cx="2190768" cy="700937"/>
      </dsp:txXfrm>
    </dsp:sp>
    <dsp:sp modelId="{3788CFEC-E21C-4FA3-BD80-F8A7E2DC967B}">
      <dsp:nvSpPr>
        <dsp:cNvPr id="0" name=""/>
        <dsp:cNvSpPr/>
      </dsp:nvSpPr>
      <dsp:spPr>
        <a:xfrm>
          <a:off x="5125921" y="193946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遊戲數值</a:t>
          </a:r>
        </a:p>
      </dsp:txBody>
      <dsp:txXfrm>
        <a:off x="5125921" y="1939467"/>
        <a:ext cx="2190768" cy="70093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395968" y="304956"/>
          <a:ext cx="2380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8092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508297" y="349332"/>
        <a:ext cx="13434" cy="2686"/>
      </dsp:txXfrm>
    </dsp:sp>
    <dsp:sp modelId="{BF8B24F6-BF84-4CFE-B376-9AC71D7E6915}">
      <dsp:nvSpPr>
        <dsp:cNvPr id="0" name=""/>
        <dsp:cNvSpPr/>
      </dsp:nvSpPr>
      <dsp:spPr>
        <a:xfrm>
          <a:off x="206999" y="20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206999" y="207"/>
        <a:ext cx="2190768" cy="700937"/>
      </dsp:txXfrm>
    </dsp:sp>
    <dsp:sp modelId="{C49737DB-4A8D-489F-9788-2FA442D94E7B}">
      <dsp:nvSpPr>
        <dsp:cNvPr id="0" name=""/>
        <dsp:cNvSpPr/>
      </dsp:nvSpPr>
      <dsp:spPr>
        <a:xfrm>
          <a:off x="4855429" y="304956"/>
          <a:ext cx="2380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8092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967758" y="349332"/>
        <a:ext cx="13434" cy="2686"/>
      </dsp:txXfrm>
    </dsp:sp>
    <dsp:sp modelId="{2B707088-4B6E-4103-A4AF-2C0AEC35D110}">
      <dsp:nvSpPr>
        <dsp:cNvPr id="0" name=""/>
        <dsp:cNvSpPr/>
      </dsp:nvSpPr>
      <dsp:spPr>
        <a:xfrm>
          <a:off x="2666460" y="20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2666460" y="207"/>
        <a:ext cx="2190768" cy="700937"/>
      </dsp:txXfrm>
    </dsp:sp>
    <dsp:sp modelId="{2678B450-492A-4DDC-8807-92E3AEDC9AA6}">
      <dsp:nvSpPr>
        <dsp:cNvPr id="0" name=""/>
        <dsp:cNvSpPr/>
      </dsp:nvSpPr>
      <dsp:spPr>
        <a:xfrm>
          <a:off x="1302383" y="699345"/>
          <a:ext cx="4918922" cy="238092"/>
        </a:xfrm>
        <a:custGeom>
          <a:avLst/>
          <a:gdLst/>
          <a:ahLst/>
          <a:cxnLst/>
          <a:rect l="0" t="0" r="0" b="0"/>
          <a:pathLst>
            <a:path>
              <a:moveTo>
                <a:pt x="4918922" y="0"/>
              </a:moveTo>
              <a:lnTo>
                <a:pt x="4918922" y="136146"/>
              </a:lnTo>
              <a:lnTo>
                <a:pt x="0" y="136146"/>
              </a:lnTo>
              <a:lnTo>
                <a:pt x="0" y="238092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38688" y="817047"/>
        <a:ext cx="246312" cy="2686"/>
      </dsp:txXfrm>
    </dsp:sp>
    <dsp:sp modelId="{4E3FC25F-CFFB-470D-92D5-EF3D53B8C6A8}">
      <dsp:nvSpPr>
        <dsp:cNvPr id="0" name=""/>
        <dsp:cNvSpPr/>
      </dsp:nvSpPr>
      <dsp:spPr>
        <a:xfrm>
          <a:off x="5125921" y="20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遊戲機制</a:t>
          </a:r>
        </a:p>
      </dsp:txBody>
      <dsp:txXfrm>
        <a:off x="5125921" y="207"/>
        <a:ext cx="2190768" cy="700937"/>
      </dsp:txXfrm>
    </dsp:sp>
    <dsp:sp modelId="{4DB0B2D8-7A35-4728-90DD-17299EF4C1EE}">
      <dsp:nvSpPr>
        <dsp:cNvPr id="0" name=""/>
        <dsp:cNvSpPr/>
      </dsp:nvSpPr>
      <dsp:spPr>
        <a:xfrm>
          <a:off x="2395968" y="1274586"/>
          <a:ext cx="2380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8092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508297" y="1318963"/>
        <a:ext cx="13434" cy="2686"/>
      </dsp:txXfrm>
    </dsp:sp>
    <dsp:sp modelId="{2562C205-DAEC-45CF-8D4C-CCB654F27FE4}">
      <dsp:nvSpPr>
        <dsp:cNvPr id="0" name=""/>
        <dsp:cNvSpPr/>
      </dsp:nvSpPr>
      <dsp:spPr>
        <a:xfrm>
          <a:off x="206999" y="96983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206999" y="969837"/>
        <a:ext cx="2190768" cy="700937"/>
      </dsp:txXfrm>
    </dsp:sp>
    <dsp:sp modelId="{F62F454D-877E-40A1-9F7F-67D445C7C354}">
      <dsp:nvSpPr>
        <dsp:cNvPr id="0" name=""/>
        <dsp:cNvSpPr/>
      </dsp:nvSpPr>
      <dsp:spPr>
        <a:xfrm>
          <a:off x="4855429" y="1274586"/>
          <a:ext cx="2380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8092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4967758" y="1318963"/>
        <a:ext cx="13434" cy="2686"/>
      </dsp:txXfrm>
    </dsp:sp>
    <dsp:sp modelId="{20AD8937-844F-4CBB-8B78-5830B434E7C8}">
      <dsp:nvSpPr>
        <dsp:cNvPr id="0" name=""/>
        <dsp:cNvSpPr/>
      </dsp:nvSpPr>
      <dsp:spPr>
        <a:xfrm>
          <a:off x="2666460" y="96983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故事背景</a:t>
          </a:r>
        </a:p>
      </dsp:txBody>
      <dsp:txXfrm>
        <a:off x="2666460" y="969837"/>
        <a:ext cx="2190768" cy="700937"/>
      </dsp:txXfrm>
    </dsp:sp>
    <dsp:sp modelId="{88294B21-1C59-4815-BED1-0402EA6B902B}">
      <dsp:nvSpPr>
        <dsp:cNvPr id="0" name=""/>
        <dsp:cNvSpPr/>
      </dsp:nvSpPr>
      <dsp:spPr>
        <a:xfrm>
          <a:off x="1302383" y="1668975"/>
          <a:ext cx="4918922" cy="238092"/>
        </a:xfrm>
        <a:custGeom>
          <a:avLst/>
          <a:gdLst/>
          <a:ahLst/>
          <a:cxnLst/>
          <a:rect l="0" t="0" r="0" b="0"/>
          <a:pathLst>
            <a:path>
              <a:moveTo>
                <a:pt x="4918922" y="0"/>
              </a:moveTo>
              <a:lnTo>
                <a:pt x="4918922" y="136146"/>
              </a:lnTo>
              <a:lnTo>
                <a:pt x="0" y="136146"/>
              </a:lnTo>
              <a:lnTo>
                <a:pt x="0" y="238092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3638688" y="1786678"/>
        <a:ext cx="246312" cy="2686"/>
      </dsp:txXfrm>
    </dsp:sp>
    <dsp:sp modelId="{E4AAF15C-8B96-40BD-9B01-11638C1BE2AA}">
      <dsp:nvSpPr>
        <dsp:cNvPr id="0" name=""/>
        <dsp:cNvSpPr/>
      </dsp:nvSpPr>
      <dsp:spPr>
        <a:xfrm>
          <a:off x="5125921" y="96983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5125921" y="969837"/>
        <a:ext cx="2190768" cy="700937"/>
      </dsp:txXfrm>
    </dsp:sp>
    <dsp:sp modelId="{F5764227-3D60-48C8-BA3F-B67239655789}">
      <dsp:nvSpPr>
        <dsp:cNvPr id="0" name=""/>
        <dsp:cNvSpPr/>
      </dsp:nvSpPr>
      <dsp:spPr>
        <a:xfrm>
          <a:off x="2395968" y="2244216"/>
          <a:ext cx="2380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8092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508297" y="2288593"/>
        <a:ext cx="13434" cy="2686"/>
      </dsp:txXfrm>
    </dsp:sp>
    <dsp:sp modelId="{4C0A4D9A-E8F5-4053-B06E-E0FFF243D4DC}">
      <dsp:nvSpPr>
        <dsp:cNvPr id="0" name=""/>
        <dsp:cNvSpPr/>
      </dsp:nvSpPr>
      <dsp:spPr>
        <a:xfrm>
          <a:off x="206999" y="193946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206999" y="1939467"/>
        <a:ext cx="2190768" cy="700937"/>
      </dsp:txXfrm>
    </dsp:sp>
    <dsp:sp modelId="{B7233CFB-1A2A-4CB8-87BE-A8E704BA741C}">
      <dsp:nvSpPr>
        <dsp:cNvPr id="0" name=""/>
        <dsp:cNvSpPr/>
      </dsp:nvSpPr>
      <dsp:spPr>
        <a:xfrm>
          <a:off x="4855429" y="2244216"/>
          <a:ext cx="2380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8092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967758" y="2288593"/>
        <a:ext cx="13434" cy="2686"/>
      </dsp:txXfrm>
    </dsp:sp>
    <dsp:sp modelId="{690A11A5-E4F3-4C4C-8B65-6B4379DB61CB}">
      <dsp:nvSpPr>
        <dsp:cNvPr id="0" name=""/>
        <dsp:cNvSpPr/>
      </dsp:nvSpPr>
      <dsp:spPr>
        <a:xfrm>
          <a:off x="2666460" y="193946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2666460" y="1939467"/>
        <a:ext cx="2190768" cy="700937"/>
      </dsp:txXfrm>
    </dsp:sp>
    <dsp:sp modelId="{3788CFEC-E21C-4FA3-BD80-F8A7E2DC967B}">
      <dsp:nvSpPr>
        <dsp:cNvPr id="0" name=""/>
        <dsp:cNvSpPr/>
      </dsp:nvSpPr>
      <dsp:spPr>
        <a:xfrm>
          <a:off x="5125921" y="193946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遊戲數值</a:t>
          </a:r>
        </a:p>
      </dsp:txBody>
      <dsp:txXfrm>
        <a:off x="5125921" y="1939467"/>
        <a:ext cx="2190768" cy="70093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395968" y="304956"/>
          <a:ext cx="2380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8092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508297" y="349332"/>
        <a:ext cx="13434" cy="2686"/>
      </dsp:txXfrm>
    </dsp:sp>
    <dsp:sp modelId="{BF8B24F6-BF84-4CFE-B376-9AC71D7E6915}">
      <dsp:nvSpPr>
        <dsp:cNvPr id="0" name=""/>
        <dsp:cNvSpPr/>
      </dsp:nvSpPr>
      <dsp:spPr>
        <a:xfrm>
          <a:off x="206999" y="20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206999" y="207"/>
        <a:ext cx="2190768" cy="700937"/>
      </dsp:txXfrm>
    </dsp:sp>
    <dsp:sp modelId="{C49737DB-4A8D-489F-9788-2FA442D94E7B}">
      <dsp:nvSpPr>
        <dsp:cNvPr id="0" name=""/>
        <dsp:cNvSpPr/>
      </dsp:nvSpPr>
      <dsp:spPr>
        <a:xfrm>
          <a:off x="4855429" y="304956"/>
          <a:ext cx="2380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8092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967758" y="349332"/>
        <a:ext cx="13434" cy="2686"/>
      </dsp:txXfrm>
    </dsp:sp>
    <dsp:sp modelId="{2B707088-4B6E-4103-A4AF-2C0AEC35D110}">
      <dsp:nvSpPr>
        <dsp:cNvPr id="0" name=""/>
        <dsp:cNvSpPr/>
      </dsp:nvSpPr>
      <dsp:spPr>
        <a:xfrm>
          <a:off x="2666460" y="20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2666460" y="207"/>
        <a:ext cx="2190768" cy="700937"/>
      </dsp:txXfrm>
    </dsp:sp>
    <dsp:sp modelId="{2678B450-492A-4DDC-8807-92E3AEDC9AA6}">
      <dsp:nvSpPr>
        <dsp:cNvPr id="0" name=""/>
        <dsp:cNvSpPr/>
      </dsp:nvSpPr>
      <dsp:spPr>
        <a:xfrm>
          <a:off x="1302383" y="699345"/>
          <a:ext cx="4918922" cy="238092"/>
        </a:xfrm>
        <a:custGeom>
          <a:avLst/>
          <a:gdLst/>
          <a:ahLst/>
          <a:cxnLst/>
          <a:rect l="0" t="0" r="0" b="0"/>
          <a:pathLst>
            <a:path>
              <a:moveTo>
                <a:pt x="4918922" y="0"/>
              </a:moveTo>
              <a:lnTo>
                <a:pt x="4918922" y="136146"/>
              </a:lnTo>
              <a:lnTo>
                <a:pt x="0" y="136146"/>
              </a:lnTo>
              <a:lnTo>
                <a:pt x="0" y="238092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38688" y="817047"/>
        <a:ext cx="246312" cy="2686"/>
      </dsp:txXfrm>
    </dsp:sp>
    <dsp:sp modelId="{4E3FC25F-CFFB-470D-92D5-EF3D53B8C6A8}">
      <dsp:nvSpPr>
        <dsp:cNvPr id="0" name=""/>
        <dsp:cNvSpPr/>
      </dsp:nvSpPr>
      <dsp:spPr>
        <a:xfrm>
          <a:off x="5125921" y="20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遊戲機制</a:t>
          </a:r>
        </a:p>
      </dsp:txBody>
      <dsp:txXfrm>
        <a:off x="5125921" y="207"/>
        <a:ext cx="2190768" cy="700937"/>
      </dsp:txXfrm>
    </dsp:sp>
    <dsp:sp modelId="{4DB0B2D8-7A35-4728-90DD-17299EF4C1EE}">
      <dsp:nvSpPr>
        <dsp:cNvPr id="0" name=""/>
        <dsp:cNvSpPr/>
      </dsp:nvSpPr>
      <dsp:spPr>
        <a:xfrm>
          <a:off x="2395968" y="1274586"/>
          <a:ext cx="2380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8092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508297" y="1318963"/>
        <a:ext cx="13434" cy="2686"/>
      </dsp:txXfrm>
    </dsp:sp>
    <dsp:sp modelId="{2562C205-DAEC-45CF-8D4C-CCB654F27FE4}">
      <dsp:nvSpPr>
        <dsp:cNvPr id="0" name=""/>
        <dsp:cNvSpPr/>
      </dsp:nvSpPr>
      <dsp:spPr>
        <a:xfrm>
          <a:off x="206999" y="96983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206999" y="969837"/>
        <a:ext cx="2190768" cy="700937"/>
      </dsp:txXfrm>
    </dsp:sp>
    <dsp:sp modelId="{F62F454D-877E-40A1-9F7F-67D445C7C354}">
      <dsp:nvSpPr>
        <dsp:cNvPr id="0" name=""/>
        <dsp:cNvSpPr/>
      </dsp:nvSpPr>
      <dsp:spPr>
        <a:xfrm>
          <a:off x="4855429" y="1274586"/>
          <a:ext cx="2380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8092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4967758" y="1318963"/>
        <a:ext cx="13434" cy="2686"/>
      </dsp:txXfrm>
    </dsp:sp>
    <dsp:sp modelId="{20AD8937-844F-4CBB-8B78-5830B434E7C8}">
      <dsp:nvSpPr>
        <dsp:cNvPr id="0" name=""/>
        <dsp:cNvSpPr/>
      </dsp:nvSpPr>
      <dsp:spPr>
        <a:xfrm>
          <a:off x="2666460" y="96983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故事背景</a:t>
          </a:r>
        </a:p>
      </dsp:txBody>
      <dsp:txXfrm>
        <a:off x="2666460" y="969837"/>
        <a:ext cx="2190768" cy="700937"/>
      </dsp:txXfrm>
    </dsp:sp>
    <dsp:sp modelId="{88294B21-1C59-4815-BED1-0402EA6B902B}">
      <dsp:nvSpPr>
        <dsp:cNvPr id="0" name=""/>
        <dsp:cNvSpPr/>
      </dsp:nvSpPr>
      <dsp:spPr>
        <a:xfrm>
          <a:off x="1302383" y="1668975"/>
          <a:ext cx="4918922" cy="238092"/>
        </a:xfrm>
        <a:custGeom>
          <a:avLst/>
          <a:gdLst/>
          <a:ahLst/>
          <a:cxnLst/>
          <a:rect l="0" t="0" r="0" b="0"/>
          <a:pathLst>
            <a:path>
              <a:moveTo>
                <a:pt x="4918922" y="0"/>
              </a:moveTo>
              <a:lnTo>
                <a:pt x="4918922" y="136146"/>
              </a:lnTo>
              <a:lnTo>
                <a:pt x="0" y="136146"/>
              </a:lnTo>
              <a:lnTo>
                <a:pt x="0" y="238092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3638688" y="1786678"/>
        <a:ext cx="246312" cy="2686"/>
      </dsp:txXfrm>
    </dsp:sp>
    <dsp:sp modelId="{E4AAF15C-8B96-40BD-9B01-11638C1BE2AA}">
      <dsp:nvSpPr>
        <dsp:cNvPr id="0" name=""/>
        <dsp:cNvSpPr/>
      </dsp:nvSpPr>
      <dsp:spPr>
        <a:xfrm>
          <a:off x="5125921" y="96983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5125921" y="969837"/>
        <a:ext cx="2190768" cy="700937"/>
      </dsp:txXfrm>
    </dsp:sp>
    <dsp:sp modelId="{F5764227-3D60-48C8-BA3F-B67239655789}">
      <dsp:nvSpPr>
        <dsp:cNvPr id="0" name=""/>
        <dsp:cNvSpPr/>
      </dsp:nvSpPr>
      <dsp:spPr>
        <a:xfrm>
          <a:off x="2395968" y="2244216"/>
          <a:ext cx="2380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8092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508297" y="2288593"/>
        <a:ext cx="13434" cy="2686"/>
      </dsp:txXfrm>
    </dsp:sp>
    <dsp:sp modelId="{4C0A4D9A-E8F5-4053-B06E-E0FFF243D4DC}">
      <dsp:nvSpPr>
        <dsp:cNvPr id="0" name=""/>
        <dsp:cNvSpPr/>
      </dsp:nvSpPr>
      <dsp:spPr>
        <a:xfrm>
          <a:off x="206999" y="193946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206999" y="1939467"/>
        <a:ext cx="2190768" cy="700937"/>
      </dsp:txXfrm>
    </dsp:sp>
    <dsp:sp modelId="{B7233CFB-1A2A-4CB8-87BE-A8E704BA741C}">
      <dsp:nvSpPr>
        <dsp:cNvPr id="0" name=""/>
        <dsp:cNvSpPr/>
      </dsp:nvSpPr>
      <dsp:spPr>
        <a:xfrm>
          <a:off x="4855429" y="2244216"/>
          <a:ext cx="2380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8092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967758" y="2288593"/>
        <a:ext cx="13434" cy="2686"/>
      </dsp:txXfrm>
    </dsp:sp>
    <dsp:sp modelId="{690A11A5-E4F3-4C4C-8B65-6B4379DB61CB}">
      <dsp:nvSpPr>
        <dsp:cNvPr id="0" name=""/>
        <dsp:cNvSpPr/>
      </dsp:nvSpPr>
      <dsp:spPr>
        <a:xfrm>
          <a:off x="2666460" y="193946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2666460" y="1939467"/>
        <a:ext cx="2190768" cy="700937"/>
      </dsp:txXfrm>
    </dsp:sp>
    <dsp:sp modelId="{3788CFEC-E21C-4FA3-BD80-F8A7E2DC967B}">
      <dsp:nvSpPr>
        <dsp:cNvPr id="0" name=""/>
        <dsp:cNvSpPr/>
      </dsp:nvSpPr>
      <dsp:spPr>
        <a:xfrm>
          <a:off x="5125921" y="193946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遊戲數值</a:t>
          </a:r>
        </a:p>
      </dsp:txBody>
      <dsp:txXfrm>
        <a:off x="5125921" y="1939467"/>
        <a:ext cx="2190768" cy="7009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395968" y="304956"/>
          <a:ext cx="2380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8092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508297" y="349332"/>
        <a:ext cx="13434" cy="2686"/>
      </dsp:txXfrm>
    </dsp:sp>
    <dsp:sp modelId="{BF8B24F6-BF84-4CFE-B376-9AC71D7E6915}">
      <dsp:nvSpPr>
        <dsp:cNvPr id="0" name=""/>
        <dsp:cNvSpPr/>
      </dsp:nvSpPr>
      <dsp:spPr>
        <a:xfrm>
          <a:off x="206999" y="20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206999" y="207"/>
        <a:ext cx="2190768" cy="700937"/>
      </dsp:txXfrm>
    </dsp:sp>
    <dsp:sp modelId="{C49737DB-4A8D-489F-9788-2FA442D94E7B}">
      <dsp:nvSpPr>
        <dsp:cNvPr id="0" name=""/>
        <dsp:cNvSpPr/>
      </dsp:nvSpPr>
      <dsp:spPr>
        <a:xfrm>
          <a:off x="4855429" y="304956"/>
          <a:ext cx="2380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8092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967758" y="349332"/>
        <a:ext cx="13434" cy="2686"/>
      </dsp:txXfrm>
    </dsp:sp>
    <dsp:sp modelId="{2B707088-4B6E-4103-A4AF-2C0AEC35D110}">
      <dsp:nvSpPr>
        <dsp:cNvPr id="0" name=""/>
        <dsp:cNvSpPr/>
      </dsp:nvSpPr>
      <dsp:spPr>
        <a:xfrm>
          <a:off x="2666460" y="20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2666460" y="207"/>
        <a:ext cx="2190768" cy="700937"/>
      </dsp:txXfrm>
    </dsp:sp>
    <dsp:sp modelId="{2678B450-492A-4DDC-8807-92E3AEDC9AA6}">
      <dsp:nvSpPr>
        <dsp:cNvPr id="0" name=""/>
        <dsp:cNvSpPr/>
      </dsp:nvSpPr>
      <dsp:spPr>
        <a:xfrm>
          <a:off x="1302383" y="699345"/>
          <a:ext cx="4918922" cy="238092"/>
        </a:xfrm>
        <a:custGeom>
          <a:avLst/>
          <a:gdLst/>
          <a:ahLst/>
          <a:cxnLst/>
          <a:rect l="0" t="0" r="0" b="0"/>
          <a:pathLst>
            <a:path>
              <a:moveTo>
                <a:pt x="4918922" y="0"/>
              </a:moveTo>
              <a:lnTo>
                <a:pt x="4918922" y="136146"/>
              </a:lnTo>
              <a:lnTo>
                <a:pt x="0" y="136146"/>
              </a:lnTo>
              <a:lnTo>
                <a:pt x="0" y="238092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38688" y="817047"/>
        <a:ext cx="246312" cy="2686"/>
      </dsp:txXfrm>
    </dsp:sp>
    <dsp:sp modelId="{4E3FC25F-CFFB-470D-92D5-EF3D53B8C6A8}">
      <dsp:nvSpPr>
        <dsp:cNvPr id="0" name=""/>
        <dsp:cNvSpPr/>
      </dsp:nvSpPr>
      <dsp:spPr>
        <a:xfrm>
          <a:off x="5125921" y="20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遊戲機制</a:t>
          </a:r>
        </a:p>
      </dsp:txBody>
      <dsp:txXfrm>
        <a:off x="5125921" y="207"/>
        <a:ext cx="2190768" cy="700937"/>
      </dsp:txXfrm>
    </dsp:sp>
    <dsp:sp modelId="{4DB0B2D8-7A35-4728-90DD-17299EF4C1EE}">
      <dsp:nvSpPr>
        <dsp:cNvPr id="0" name=""/>
        <dsp:cNvSpPr/>
      </dsp:nvSpPr>
      <dsp:spPr>
        <a:xfrm>
          <a:off x="2395968" y="1274586"/>
          <a:ext cx="2380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8092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508297" y="1318963"/>
        <a:ext cx="13434" cy="2686"/>
      </dsp:txXfrm>
    </dsp:sp>
    <dsp:sp modelId="{2562C205-DAEC-45CF-8D4C-CCB654F27FE4}">
      <dsp:nvSpPr>
        <dsp:cNvPr id="0" name=""/>
        <dsp:cNvSpPr/>
      </dsp:nvSpPr>
      <dsp:spPr>
        <a:xfrm>
          <a:off x="206999" y="96983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206999" y="969837"/>
        <a:ext cx="2190768" cy="700937"/>
      </dsp:txXfrm>
    </dsp:sp>
    <dsp:sp modelId="{F62F454D-877E-40A1-9F7F-67D445C7C354}">
      <dsp:nvSpPr>
        <dsp:cNvPr id="0" name=""/>
        <dsp:cNvSpPr/>
      </dsp:nvSpPr>
      <dsp:spPr>
        <a:xfrm>
          <a:off x="4855429" y="1274586"/>
          <a:ext cx="2380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8092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4967758" y="1318963"/>
        <a:ext cx="13434" cy="2686"/>
      </dsp:txXfrm>
    </dsp:sp>
    <dsp:sp modelId="{20AD8937-844F-4CBB-8B78-5830B434E7C8}">
      <dsp:nvSpPr>
        <dsp:cNvPr id="0" name=""/>
        <dsp:cNvSpPr/>
      </dsp:nvSpPr>
      <dsp:spPr>
        <a:xfrm>
          <a:off x="2666460" y="96983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故事背景</a:t>
          </a:r>
        </a:p>
      </dsp:txBody>
      <dsp:txXfrm>
        <a:off x="2666460" y="969837"/>
        <a:ext cx="2190768" cy="700937"/>
      </dsp:txXfrm>
    </dsp:sp>
    <dsp:sp modelId="{88294B21-1C59-4815-BED1-0402EA6B902B}">
      <dsp:nvSpPr>
        <dsp:cNvPr id="0" name=""/>
        <dsp:cNvSpPr/>
      </dsp:nvSpPr>
      <dsp:spPr>
        <a:xfrm>
          <a:off x="1302383" y="1668975"/>
          <a:ext cx="4918922" cy="238092"/>
        </a:xfrm>
        <a:custGeom>
          <a:avLst/>
          <a:gdLst/>
          <a:ahLst/>
          <a:cxnLst/>
          <a:rect l="0" t="0" r="0" b="0"/>
          <a:pathLst>
            <a:path>
              <a:moveTo>
                <a:pt x="4918922" y="0"/>
              </a:moveTo>
              <a:lnTo>
                <a:pt x="4918922" y="136146"/>
              </a:lnTo>
              <a:lnTo>
                <a:pt x="0" y="136146"/>
              </a:lnTo>
              <a:lnTo>
                <a:pt x="0" y="238092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3638688" y="1786678"/>
        <a:ext cx="246312" cy="2686"/>
      </dsp:txXfrm>
    </dsp:sp>
    <dsp:sp modelId="{E4AAF15C-8B96-40BD-9B01-11638C1BE2AA}">
      <dsp:nvSpPr>
        <dsp:cNvPr id="0" name=""/>
        <dsp:cNvSpPr/>
      </dsp:nvSpPr>
      <dsp:spPr>
        <a:xfrm>
          <a:off x="5125921" y="96983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5125921" y="969837"/>
        <a:ext cx="2190768" cy="700937"/>
      </dsp:txXfrm>
    </dsp:sp>
    <dsp:sp modelId="{F5764227-3D60-48C8-BA3F-B67239655789}">
      <dsp:nvSpPr>
        <dsp:cNvPr id="0" name=""/>
        <dsp:cNvSpPr/>
      </dsp:nvSpPr>
      <dsp:spPr>
        <a:xfrm>
          <a:off x="2395968" y="2244216"/>
          <a:ext cx="2380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8092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508297" y="2288593"/>
        <a:ext cx="13434" cy="2686"/>
      </dsp:txXfrm>
    </dsp:sp>
    <dsp:sp modelId="{4C0A4D9A-E8F5-4053-B06E-E0FFF243D4DC}">
      <dsp:nvSpPr>
        <dsp:cNvPr id="0" name=""/>
        <dsp:cNvSpPr/>
      </dsp:nvSpPr>
      <dsp:spPr>
        <a:xfrm>
          <a:off x="206999" y="193946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206999" y="1939467"/>
        <a:ext cx="2190768" cy="700937"/>
      </dsp:txXfrm>
    </dsp:sp>
    <dsp:sp modelId="{B7233CFB-1A2A-4CB8-87BE-A8E704BA741C}">
      <dsp:nvSpPr>
        <dsp:cNvPr id="0" name=""/>
        <dsp:cNvSpPr/>
      </dsp:nvSpPr>
      <dsp:spPr>
        <a:xfrm>
          <a:off x="4855429" y="2244216"/>
          <a:ext cx="2380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8092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967758" y="2288593"/>
        <a:ext cx="13434" cy="2686"/>
      </dsp:txXfrm>
    </dsp:sp>
    <dsp:sp modelId="{690A11A5-E4F3-4C4C-8B65-6B4379DB61CB}">
      <dsp:nvSpPr>
        <dsp:cNvPr id="0" name=""/>
        <dsp:cNvSpPr/>
      </dsp:nvSpPr>
      <dsp:spPr>
        <a:xfrm>
          <a:off x="2666460" y="193946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2666460" y="1939467"/>
        <a:ext cx="2190768" cy="700937"/>
      </dsp:txXfrm>
    </dsp:sp>
    <dsp:sp modelId="{3788CFEC-E21C-4FA3-BD80-F8A7E2DC967B}">
      <dsp:nvSpPr>
        <dsp:cNvPr id="0" name=""/>
        <dsp:cNvSpPr/>
      </dsp:nvSpPr>
      <dsp:spPr>
        <a:xfrm>
          <a:off x="5125921" y="193946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遊戲數值</a:t>
          </a:r>
        </a:p>
      </dsp:txBody>
      <dsp:txXfrm>
        <a:off x="5125921" y="1939467"/>
        <a:ext cx="2190768" cy="7009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CA0238-409C-4ECD-AA9A-B7905287177F}">
      <dsp:nvSpPr>
        <dsp:cNvPr id="0" name=""/>
        <dsp:cNvSpPr/>
      </dsp:nvSpPr>
      <dsp:spPr>
        <a:xfrm>
          <a:off x="3770" y="0"/>
          <a:ext cx="2194718" cy="560351"/>
        </a:xfrm>
        <a:prstGeom prst="chevron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模式選擇</a:t>
          </a:r>
        </a:p>
      </dsp:txBody>
      <dsp:txXfrm>
        <a:off x="283946" y="0"/>
        <a:ext cx="1634367" cy="560351"/>
      </dsp:txXfrm>
    </dsp:sp>
    <dsp:sp modelId="{66CF1CF8-7C80-4369-ABBA-638D7B1A520E}">
      <dsp:nvSpPr>
        <dsp:cNvPr id="0" name=""/>
        <dsp:cNvSpPr/>
      </dsp:nvSpPr>
      <dsp:spPr>
        <a:xfrm>
          <a:off x="1979017" y="0"/>
          <a:ext cx="2194718" cy="560351"/>
        </a:xfrm>
        <a:prstGeom prst="chevron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關卡設定</a:t>
          </a:r>
        </a:p>
      </dsp:txBody>
      <dsp:txXfrm>
        <a:off x="2259193" y="0"/>
        <a:ext cx="1634367" cy="560351"/>
      </dsp:txXfrm>
    </dsp:sp>
    <dsp:sp modelId="{C5351AF6-2095-4D1A-80E9-5449A8F1C630}">
      <dsp:nvSpPr>
        <dsp:cNvPr id="0" name=""/>
        <dsp:cNvSpPr/>
      </dsp:nvSpPr>
      <dsp:spPr>
        <a:xfrm>
          <a:off x="3954264" y="0"/>
          <a:ext cx="2194718" cy="560351"/>
        </a:xfrm>
        <a:prstGeom prst="chevron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戰鬥場景</a:t>
          </a:r>
        </a:p>
      </dsp:txBody>
      <dsp:txXfrm>
        <a:off x="4234440" y="0"/>
        <a:ext cx="1634367" cy="560351"/>
      </dsp:txXfrm>
    </dsp:sp>
    <dsp:sp modelId="{160F9ADE-2385-4D81-8055-D200370C288E}">
      <dsp:nvSpPr>
        <dsp:cNvPr id="0" name=""/>
        <dsp:cNvSpPr/>
      </dsp:nvSpPr>
      <dsp:spPr>
        <a:xfrm>
          <a:off x="5929510" y="0"/>
          <a:ext cx="2194718" cy="560351"/>
        </a:xfrm>
        <a:prstGeom prst="chevron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對戰結束</a:t>
          </a:r>
        </a:p>
      </dsp:txBody>
      <dsp:txXfrm>
        <a:off x="6209686" y="0"/>
        <a:ext cx="1634367" cy="5603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395968" y="304956"/>
          <a:ext cx="2380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8092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508297" y="349332"/>
        <a:ext cx="13434" cy="2686"/>
      </dsp:txXfrm>
    </dsp:sp>
    <dsp:sp modelId="{BF8B24F6-BF84-4CFE-B376-9AC71D7E6915}">
      <dsp:nvSpPr>
        <dsp:cNvPr id="0" name=""/>
        <dsp:cNvSpPr/>
      </dsp:nvSpPr>
      <dsp:spPr>
        <a:xfrm>
          <a:off x="206999" y="20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206999" y="207"/>
        <a:ext cx="2190768" cy="700937"/>
      </dsp:txXfrm>
    </dsp:sp>
    <dsp:sp modelId="{C49737DB-4A8D-489F-9788-2FA442D94E7B}">
      <dsp:nvSpPr>
        <dsp:cNvPr id="0" name=""/>
        <dsp:cNvSpPr/>
      </dsp:nvSpPr>
      <dsp:spPr>
        <a:xfrm>
          <a:off x="4855429" y="304956"/>
          <a:ext cx="2380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8092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967758" y="349332"/>
        <a:ext cx="13434" cy="2686"/>
      </dsp:txXfrm>
    </dsp:sp>
    <dsp:sp modelId="{2B707088-4B6E-4103-A4AF-2C0AEC35D110}">
      <dsp:nvSpPr>
        <dsp:cNvPr id="0" name=""/>
        <dsp:cNvSpPr/>
      </dsp:nvSpPr>
      <dsp:spPr>
        <a:xfrm>
          <a:off x="2666460" y="20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2666460" y="207"/>
        <a:ext cx="2190768" cy="700937"/>
      </dsp:txXfrm>
    </dsp:sp>
    <dsp:sp modelId="{2678B450-492A-4DDC-8807-92E3AEDC9AA6}">
      <dsp:nvSpPr>
        <dsp:cNvPr id="0" name=""/>
        <dsp:cNvSpPr/>
      </dsp:nvSpPr>
      <dsp:spPr>
        <a:xfrm>
          <a:off x="1302383" y="699345"/>
          <a:ext cx="4918922" cy="238092"/>
        </a:xfrm>
        <a:custGeom>
          <a:avLst/>
          <a:gdLst/>
          <a:ahLst/>
          <a:cxnLst/>
          <a:rect l="0" t="0" r="0" b="0"/>
          <a:pathLst>
            <a:path>
              <a:moveTo>
                <a:pt x="4918922" y="0"/>
              </a:moveTo>
              <a:lnTo>
                <a:pt x="4918922" y="136146"/>
              </a:lnTo>
              <a:lnTo>
                <a:pt x="0" y="136146"/>
              </a:lnTo>
              <a:lnTo>
                <a:pt x="0" y="238092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38688" y="817047"/>
        <a:ext cx="246312" cy="2686"/>
      </dsp:txXfrm>
    </dsp:sp>
    <dsp:sp modelId="{4E3FC25F-CFFB-470D-92D5-EF3D53B8C6A8}">
      <dsp:nvSpPr>
        <dsp:cNvPr id="0" name=""/>
        <dsp:cNvSpPr/>
      </dsp:nvSpPr>
      <dsp:spPr>
        <a:xfrm>
          <a:off x="5125921" y="20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遊戲機制</a:t>
          </a:r>
        </a:p>
      </dsp:txBody>
      <dsp:txXfrm>
        <a:off x="5125921" y="207"/>
        <a:ext cx="2190768" cy="700937"/>
      </dsp:txXfrm>
    </dsp:sp>
    <dsp:sp modelId="{4DB0B2D8-7A35-4728-90DD-17299EF4C1EE}">
      <dsp:nvSpPr>
        <dsp:cNvPr id="0" name=""/>
        <dsp:cNvSpPr/>
      </dsp:nvSpPr>
      <dsp:spPr>
        <a:xfrm>
          <a:off x="2395968" y="1274586"/>
          <a:ext cx="2380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8092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508297" y="1318963"/>
        <a:ext cx="13434" cy="2686"/>
      </dsp:txXfrm>
    </dsp:sp>
    <dsp:sp modelId="{2562C205-DAEC-45CF-8D4C-CCB654F27FE4}">
      <dsp:nvSpPr>
        <dsp:cNvPr id="0" name=""/>
        <dsp:cNvSpPr/>
      </dsp:nvSpPr>
      <dsp:spPr>
        <a:xfrm>
          <a:off x="206999" y="96983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206999" y="969837"/>
        <a:ext cx="2190768" cy="700937"/>
      </dsp:txXfrm>
    </dsp:sp>
    <dsp:sp modelId="{F62F454D-877E-40A1-9F7F-67D445C7C354}">
      <dsp:nvSpPr>
        <dsp:cNvPr id="0" name=""/>
        <dsp:cNvSpPr/>
      </dsp:nvSpPr>
      <dsp:spPr>
        <a:xfrm>
          <a:off x="4855429" y="1274586"/>
          <a:ext cx="2380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8092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4967758" y="1318963"/>
        <a:ext cx="13434" cy="2686"/>
      </dsp:txXfrm>
    </dsp:sp>
    <dsp:sp modelId="{20AD8937-844F-4CBB-8B78-5830B434E7C8}">
      <dsp:nvSpPr>
        <dsp:cNvPr id="0" name=""/>
        <dsp:cNvSpPr/>
      </dsp:nvSpPr>
      <dsp:spPr>
        <a:xfrm>
          <a:off x="2666460" y="96983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故事背景</a:t>
          </a:r>
        </a:p>
      </dsp:txBody>
      <dsp:txXfrm>
        <a:off x="2666460" y="969837"/>
        <a:ext cx="2190768" cy="700937"/>
      </dsp:txXfrm>
    </dsp:sp>
    <dsp:sp modelId="{88294B21-1C59-4815-BED1-0402EA6B902B}">
      <dsp:nvSpPr>
        <dsp:cNvPr id="0" name=""/>
        <dsp:cNvSpPr/>
      </dsp:nvSpPr>
      <dsp:spPr>
        <a:xfrm>
          <a:off x="1302383" y="1668975"/>
          <a:ext cx="4918922" cy="238092"/>
        </a:xfrm>
        <a:custGeom>
          <a:avLst/>
          <a:gdLst/>
          <a:ahLst/>
          <a:cxnLst/>
          <a:rect l="0" t="0" r="0" b="0"/>
          <a:pathLst>
            <a:path>
              <a:moveTo>
                <a:pt x="4918922" y="0"/>
              </a:moveTo>
              <a:lnTo>
                <a:pt x="4918922" y="136146"/>
              </a:lnTo>
              <a:lnTo>
                <a:pt x="0" y="136146"/>
              </a:lnTo>
              <a:lnTo>
                <a:pt x="0" y="238092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3638688" y="1786678"/>
        <a:ext cx="246312" cy="2686"/>
      </dsp:txXfrm>
    </dsp:sp>
    <dsp:sp modelId="{E4AAF15C-8B96-40BD-9B01-11638C1BE2AA}">
      <dsp:nvSpPr>
        <dsp:cNvPr id="0" name=""/>
        <dsp:cNvSpPr/>
      </dsp:nvSpPr>
      <dsp:spPr>
        <a:xfrm>
          <a:off x="5125921" y="96983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5125921" y="969837"/>
        <a:ext cx="2190768" cy="700937"/>
      </dsp:txXfrm>
    </dsp:sp>
    <dsp:sp modelId="{F5764227-3D60-48C8-BA3F-B67239655789}">
      <dsp:nvSpPr>
        <dsp:cNvPr id="0" name=""/>
        <dsp:cNvSpPr/>
      </dsp:nvSpPr>
      <dsp:spPr>
        <a:xfrm>
          <a:off x="2395968" y="2244216"/>
          <a:ext cx="2380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8092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508297" y="2288593"/>
        <a:ext cx="13434" cy="2686"/>
      </dsp:txXfrm>
    </dsp:sp>
    <dsp:sp modelId="{4C0A4D9A-E8F5-4053-B06E-E0FFF243D4DC}">
      <dsp:nvSpPr>
        <dsp:cNvPr id="0" name=""/>
        <dsp:cNvSpPr/>
      </dsp:nvSpPr>
      <dsp:spPr>
        <a:xfrm>
          <a:off x="206999" y="193946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206999" y="1939467"/>
        <a:ext cx="2190768" cy="700937"/>
      </dsp:txXfrm>
    </dsp:sp>
    <dsp:sp modelId="{B7233CFB-1A2A-4CB8-87BE-A8E704BA741C}">
      <dsp:nvSpPr>
        <dsp:cNvPr id="0" name=""/>
        <dsp:cNvSpPr/>
      </dsp:nvSpPr>
      <dsp:spPr>
        <a:xfrm>
          <a:off x="4855429" y="2244216"/>
          <a:ext cx="2380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8092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967758" y="2288593"/>
        <a:ext cx="13434" cy="2686"/>
      </dsp:txXfrm>
    </dsp:sp>
    <dsp:sp modelId="{690A11A5-E4F3-4C4C-8B65-6B4379DB61CB}">
      <dsp:nvSpPr>
        <dsp:cNvPr id="0" name=""/>
        <dsp:cNvSpPr/>
      </dsp:nvSpPr>
      <dsp:spPr>
        <a:xfrm>
          <a:off x="2666460" y="193946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2666460" y="1939467"/>
        <a:ext cx="2190768" cy="700937"/>
      </dsp:txXfrm>
    </dsp:sp>
    <dsp:sp modelId="{3788CFEC-E21C-4FA3-BD80-F8A7E2DC967B}">
      <dsp:nvSpPr>
        <dsp:cNvPr id="0" name=""/>
        <dsp:cNvSpPr/>
      </dsp:nvSpPr>
      <dsp:spPr>
        <a:xfrm>
          <a:off x="5125921" y="193946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遊戲數值</a:t>
          </a:r>
        </a:p>
      </dsp:txBody>
      <dsp:txXfrm>
        <a:off x="5125921" y="1939467"/>
        <a:ext cx="2190768" cy="70093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395968" y="304956"/>
          <a:ext cx="2380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8092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508297" y="349332"/>
        <a:ext cx="13434" cy="2686"/>
      </dsp:txXfrm>
    </dsp:sp>
    <dsp:sp modelId="{BF8B24F6-BF84-4CFE-B376-9AC71D7E6915}">
      <dsp:nvSpPr>
        <dsp:cNvPr id="0" name=""/>
        <dsp:cNvSpPr/>
      </dsp:nvSpPr>
      <dsp:spPr>
        <a:xfrm>
          <a:off x="206999" y="20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206999" y="207"/>
        <a:ext cx="2190768" cy="700937"/>
      </dsp:txXfrm>
    </dsp:sp>
    <dsp:sp modelId="{C49737DB-4A8D-489F-9788-2FA442D94E7B}">
      <dsp:nvSpPr>
        <dsp:cNvPr id="0" name=""/>
        <dsp:cNvSpPr/>
      </dsp:nvSpPr>
      <dsp:spPr>
        <a:xfrm>
          <a:off x="4855429" y="304956"/>
          <a:ext cx="2380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8092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967758" y="349332"/>
        <a:ext cx="13434" cy="2686"/>
      </dsp:txXfrm>
    </dsp:sp>
    <dsp:sp modelId="{2B707088-4B6E-4103-A4AF-2C0AEC35D110}">
      <dsp:nvSpPr>
        <dsp:cNvPr id="0" name=""/>
        <dsp:cNvSpPr/>
      </dsp:nvSpPr>
      <dsp:spPr>
        <a:xfrm>
          <a:off x="2666460" y="20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2666460" y="207"/>
        <a:ext cx="2190768" cy="700937"/>
      </dsp:txXfrm>
    </dsp:sp>
    <dsp:sp modelId="{2678B450-492A-4DDC-8807-92E3AEDC9AA6}">
      <dsp:nvSpPr>
        <dsp:cNvPr id="0" name=""/>
        <dsp:cNvSpPr/>
      </dsp:nvSpPr>
      <dsp:spPr>
        <a:xfrm>
          <a:off x="1302383" y="699345"/>
          <a:ext cx="4918922" cy="238092"/>
        </a:xfrm>
        <a:custGeom>
          <a:avLst/>
          <a:gdLst/>
          <a:ahLst/>
          <a:cxnLst/>
          <a:rect l="0" t="0" r="0" b="0"/>
          <a:pathLst>
            <a:path>
              <a:moveTo>
                <a:pt x="4918922" y="0"/>
              </a:moveTo>
              <a:lnTo>
                <a:pt x="4918922" y="136146"/>
              </a:lnTo>
              <a:lnTo>
                <a:pt x="0" y="136146"/>
              </a:lnTo>
              <a:lnTo>
                <a:pt x="0" y="238092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38688" y="817047"/>
        <a:ext cx="246312" cy="2686"/>
      </dsp:txXfrm>
    </dsp:sp>
    <dsp:sp modelId="{4E3FC25F-CFFB-470D-92D5-EF3D53B8C6A8}">
      <dsp:nvSpPr>
        <dsp:cNvPr id="0" name=""/>
        <dsp:cNvSpPr/>
      </dsp:nvSpPr>
      <dsp:spPr>
        <a:xfrm>
          <a:off x="5125921" y="20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遊戲機制</a:t>
          </a:r>
        </a:p>
      </dsp:txBody>
      <dsp:txXfrm>
        <a:off x="5125921" y="207"/>
        <a:ext cx="2190768" cy="700937"/>
      </dsp:txXfrm>
    </dsp:sp>
    <dsp:sp modelId="{4DB0B2D8-7A35-4728-90DD-17299EF4C1EE}">
      <dsp:nvSpPr>
        <dsp:cNvPr id="0" name=""/>
        <dsp:cNvSpPr/>
      </dsp:nvSpPr>
      <dsp:spPr>
        <a:xfrm>
          <a:off x="2395968" y="1274586"/>
          <a:ext cx="2380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8092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508297" y="1318963"/>
        <a:ext cx="13434" cy="2686"/>
      </dsp:txXfrm>
    </dsp:sp>
    <dsp:sp modelId="{2562C205-DAEC-45CF-8D4C-CCB654F27FE4}">
      <dsp:nvSpPr>
        <dsp:cNvPr id="0" name=""/>
        <dsp:cNvSpPr/>
      </dsp:nvSpPr>
      <dsp:spPr>
        <a:xfrm>
          <a:off x="206999" y="96983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206999" y="969837"/>
        <a:ext cx="2190768" cy="700937"/>
      </dsp:txXfrm>
    </dsp:sp>
    <dsp:sp modelId="{F62F454D-877E-40A1-9F7F-67D445C7C354}">
      <dsp:nvSpPr>
        <dsp:cNvPr id="0" name=""/>
        <dsp:cNvSpPr/>
      </dsp:nvSpPr>
      <dsp:spPr>
        <a:xfrm>
          <a:off x="4855429" y="1274586"/>
          <a:ext cx="2380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8092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4967758" y="1318963"/>
        <a:ext cx="13434" cy="2686"/>
      </dsp:txXfrm>
    </dsp:sp>
    <dsp:sp modelId="{20AD8937-844F-4CBB-8B78-5830B434E7C8}">
      <dsp:nvSpPr>
        <dsp:cNvPr id="0" name=""/>
        <dsp:cNvSpPr/>
      </dsp:nvSpPr>
      <dsp:spPr>
        <a:xfrm>
          <a:off x="2666460" y="96983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故事背景</a:t>
          </a:r>
        </a:p>
      </dsp:txBody>
      <dsp:txXfrm>
        <a:off x="2666460" y="969837"/>
        <a:ext cx="2190768" cy="700937"/>
      </dsp:txXfrm>
    </dsp:sp>
    <dsp:sp modelId="{88294B21-1C59-4815-BED1-0402EA6B902B}">
      <dsp:nvSpPr>
        <dsp:cNvPr id="0" name=""/>
        <dsp:cNvSpPr/>
      </dsp:nvSpPr>
      <dsp:spPr>
        <a:xfrm>
          <a:off x="1302383" y="1668975"/>
          <a:ext cx="4918922" cy="238092"/>
        </a:xfrm>
        <a:custGeom>
          <a:avLst/>
          <a:gdLst/>
          <a:ahLst/>
          <a:cxnLst/>
          <a:rect l="0" t="0" r="0" b="0"/>
          <a:pathLst>
            <a:path>
              <a:moveTo>
                <a:pt x="4918922" y="0"/>
              </a:moveTo>
              <a:lnTo>
                <a:pt x="4918922" y="136146"/>
              </a:lnTo>
              <a:lnTo>
                <a:pt x="0" y="136146"/>
              </a:lnTo>
              <a:lnTo>
                <a:pt x="0" y="238092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3638688" y="1786678"/>
        <a:ext cx="246312" cy="2686"/>
      </dsp:txXfrm>
    </dsp:sp>
    <dsp:sp modelId="{E4AAF15C-8B96-40BD-9B01-11638C1BE2AA}">
      <dsp:nvSpPr>
        <dsp:cNvPr id="0" name=""/>
        <dsp:cNvSpPr/>
      </dsp:nvSpPr>
      <dsp:spPr>
        <a:xfrm>
          <a:off x="5125921" y="96983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5125921" y="969837"/>
        <a:ext cx="2190768" cy="700937"/>
      </dsp:txXfrm>
    </dsp:sp>
    <dsp:sp modelId="{F5764227-3D60-48C8-BA3F-B67239655789}">
      <dsp:nvSpPr>
        <dsp:cNvPr id="0" name=""/>
        <dsp:cNvSpPr/>
      </dsp:nvSpPr>
      <dsp:spPr>
        <a:xfrm>
          <a:off x="2395968" y="2244216"/>
          <a:ext cx="2380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8092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508297" y="2288593"/>
        <a:ext cx="13434" cy="2686"/>
      </dsp:txXfrm>
    </dsp:sp>
    <dsp:sp modelId="{4C0A4D9A-E8F5-4053-B06E-E0FFF243D4DC}">
      <dsp:nvSpPr>
        <dsp:cNvPr id="0" name=""/>
        <dsp:cNvSpPr/>
      </dsp:nvSpPr>
      <dsp:spPr>
        <a:xfrm>
          <a:off x="206999" y="193946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206999" y="1939467"/>
        <a:ext cx="2190768" cy="700937"/>
      </dsp:txXfrm>
    </dsp:sp>
    <dsp:sp modelId="{B7233CFB-1A2A-4CB8-87BE-A8E704BA741C}">
      <dsp:nvSpPr>
        <dsp:cNvPr id="0" name=""/>
        <dsp:cNvSpPr/>
      </dsp:nvSpPr>
      <dsp:spPr>
        <a:xfrm>
          <a:off x="4855429" y="2244216"/>
          <a:ext cx="2380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8092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967758" y="2288593"/>
        <a:ext cx="13434" cy="2686"/>
      </dsp:txXfrm>
    </dsp:sp>
    <dsp:sp modelId="{690A11A5-E4F3-4C4C-8B65-6B4379DB61CB}">
      <dsp:nvSpPr>
        <dsp:cNvPr id="0" name=""/>
        <dsp:cNvSpPr/>
      </dsp:nvSpPr>
      <dsp:spPr>
        <a:xfrm>
          <a:off x="2666460" y="193946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2666460" y="1939467"/>
        <a:ext cx="2190768" cy="700937"/>
      </dsp:txXfrm>
    </dsp:sp>
    <dsp:sp modelId="{3788CFEC-E21C-4FA3-BD80-F8A7E2DC967B}">
      <dsp:nvSpPr>
        <dsp:cNvPr id="0" name=""/>
        <dsp:cNvSpPr/>
      </dsp:nvSpPr>
      <dsp:spPr>
        <a:xfrm>
          <a:off x="5125921" y="193946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遊戲數值</a:t>
          </a:r>
        </a:p>
      </dsp:txBody>
      <dsp:txXfrm>
        <a:off x="5125921" y="1939467"/>
        <a:ext cx="2190768" cy="70093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395968" y="304956"/>
          <a:ext cx="2380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8092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508297" y="349332"/>
        <a:ext cx="13434" cy="2686"/>
      </dsp:txXfrm>
    </dsp:sp>
    <dsp:sp modelId="{BF8B24F6-BF84-4CFE-B376-9AC71D7E6915}">
      <dsp:nvSpPr>
        <dsp:cNvPr id="0" name=""/>
        <dsp:cNvSpPr/>
      </dsp:nvSpPr>
      <dsp:spPr>
        <a:xfrm>
          <a:off x="206999" y="20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206999" y="207"/>
        <a:ext cx="2190768" cy="700937"/>
      </dsp:txXfrm>
    </dsp:sp>
    <dsp:sp modelId="{C49737DB-4A8D-489F-9788-2FA442D94E7B}">
      <dsp:nvSpPr>
        <dsp:cNvPr id="0" name=""/>
        <dsp:cNvSpPr/>
      </dsp:nvSpPr>
      <dsp:spPr>
        <a:xfrm>
          <a:off x="4855429" y="304956"/>
          <a:ext cx="2380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8092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967758" y="349332"/>
        <a:ext cx="13434" cy="2686"/>
      </dsp:txXfrm>
    </dsp:sp>
    <dsp:sp modelId="{2B707088-4B6E-4103-A4AF-2C0AEC35D110}">
      <dsp:nvSpPr>
        <dsp:cNvPr id="0" name=""/>
        <dsp:cNvSpPr/>
      </dsp:nvSpPr>
      <dsp:spPr>
        <a:xfrm>
          <a:off x="2666460" y="20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2666460" y="207"/>
        <a:ext cx="2190768" cy="700937"/>
      </dsp:txXfrm>
    </dsp:sp>
    <dsp:sp modelId="{2678B450-492A-4DDC-8807-92E3AEDC9AA6}">
      <dsp:nvSpPr>
        <dsp:cNvPr id="0" name=""/>
        <dsp:cNvSpPr/>
      </dsp:nvSpPr>
      <dsp:spPr>
        <a:xfrm>
          <a:off x="1302383" y="699345"/>
          <a:ext cx="4918922" cy="238092"/>
        </a:xfrm>
        <a:custGeom>
          <a:avLst/>
          <a:gdLst/>
          <a:ahLst/>
          <a:cxnLst/>
          <a:rect l="0" t="0" r="0" b="0"/>
          <a:pathLst>
            <a:path>
              <a:moveTo>
                <a:pt x="4918922" y="0"/>
              </a:moveTo>
              <a:lnTo>
                <a:pt x="4918922" y="136146"/>
              </a:lnTo>
              <a:lnTo>
                <a:pt x="0" y="136146"/>
              </a:lnTo>
              <a:lnTo>
                <a:pt x="0" y="238092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38688" y="817047"/>
        <a:ext cx="246312" cy="2686"/>
      </dsp:txXfrm>
    </dsp:sp>
    <dsp:sp modelId="{4E3FC25F-CFFB-470D-92D5-EF3D53B8C6A8}">
      <dsp:nvSpPr>
        <dsp:cNvPr id="0" name=""/>
        <dsp:cNvSpPr/>
      </dsp:nvSpPr>
      <dsp:spPr>
        <a:xfrm>
          <a:off x="5125921" y="20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遊戲機制</a:t>
          </a:r>
        </a:p>
      </dsp:txBody>
      <dsp:txXfrm>
        <a:off x="5125921" y="207"/>
        <a:ext cx="2190768" cy="700937"/>
      </dsp:txXfrm>
    </dsp:sp>
    <dsp:sp modelId="{4DB0B2D8-7A35-4728-90DD-17299EF4C1EE}">
      <dsp:nvSpPr>
        <dsp:cNvPr id="0" name=""/>
        <dsp:cNvSpPr/>
      </dsp:nvSpPr>
      <dsp:spPr>
        <a:xfrm>
          <a:off x="2395968" y="1274586"/>
          <a:ext cx="2380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8092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508297" y="1318963"/>
        <a:ext cx="13434" cy="2686"/>
      </dsp:txXfrm>
    </dsp:sp>
    <dsp:sp modelId="{2562C205-DAEC-45CF-8D4C-CCB654F27FE4}">
      <dsp:nvSpPr>
        <dsp:cNvPr id="0" name=""/>
        <dsp:cNvSpPr/>
      </dsp:nvSpPr>
      <dsp:spPr>
        <a:xfrm>
          <a:off x="206999" y="96983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206999" y="969837"/>
        <a:ext cx="2190768" cy="700937"/>
      </dsp:txXfrm>
    </dsp:sp>
    <dsp:sp modelId="{F62F454D-877E-40A1-9F7F-67D445C7C354}">
      <dsp:nvSpPr>
        <dsp:cNvPr id="0" name=""/>
        <dsp:cNvSpPr/>
      </dsp:nvSpPr>
      <dsp:spPr>
        <a:xfrm>
          <a:off x="4855429" y="1274586"/>
          <a:ext cx="2380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8092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4967758" y="1318963"/>
        <a:ext cx="13434" cy="2686"/>
      </dsp:txXfrm>
    </dsp:sp>
    <dsp:sp modelId="{20AD8937-844F-4CBB-8B78-5830B434E7C8}">
      <dsp:nvSpPr>
        <dsp:cNvPr id="0" name=""/>
        <dsp:cNvSpPr/>
      </dsp:nvSpPr>
      <dsp:spPr>
        <a:xfrm>
          <a:off x="2666460" y="96983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故事背景</a:t>
          </a:r>
        </a:p>
      </dsp:txBody>
      <dsp:txXfrm>
        <a:off x="2666460" y="969837"/>
        <a:ext cx="2190768" cy="700937"/>
      </dsp:txXfrm>
    </dsp:sp>
    <dsp:sp modelId="{88294B21-1C59-4815-BED1-0402EA6B902B}">
      <dsp:nvSpPr>
        <dsp:cNvPr id="0" name=""/>
        <dsp:cNvSpPr/>
      </dsp:nvSpPr>
      <dsp:spPr>
        <a:xfrm>
          <a:off x="1302383" y="1668975"/>
          <a:ext cx="4918922" cy="238092"/>
        </a:xfrm>
        <a:custGeom>
          <a:avLst/>
          <a:gdLst/>
          <a:ahLst/>
          <a:cxnLst/>
          <a:rect l="0" t="0" r="0" b="0"/>
          <a:pathLst>
            <a:path>
              <a:moveTo>
                <a:pt x="4918922" y="0"/>
              </a:moveTo>
              <a:lnTo>
                <a:pt x="4918922" y="136146"/>
              </a:lnTo>
              <a:lnTo>
                <a:pt x="0" y="136146"/>
              </a:lnTo>
              <a:lnTo>
                <a:pt x="0" y="238092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3638688" y="1786678"/>
        <a:ext cx="246312" cy="2686"/>
      </dsp:txXfrm>
    </dsp:sp>
    <dsp:sp modelId="{E4AAF15C-8B96-40BD-9B01-11638C1BE2AA}">
      <dsp:nvSpPr>
        <dsp:cNvPr id="0" name=""/>
        <dsp:cNvSpPr/>
      </dsp:nvSpPr>
      <dsp:spPr>
        <a:xfrm>
          <a:off x="5125921" y="96983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5125921" y="969837"/>
        <a:ext cx="2190768" cy="700937"/>
      </dsp:txXfrm>
    </dsp:sp>
    <dsp:sp modelId="{F5764227-3D60-48C8-BA3F-B67239655789}">
      <dsp:nvSpPr>
        <dsp:cNvPr id="0" name=""/>
        <dsp:cNvSpPr/>
      </dsp:nvSpPr>
      <dsp:spPr>
        <a:xfrm>
          <a:off x="2395968" y="2244216"/>
          <a:ext cx="2380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8092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508297" y="2288593"/>
        <a:ext cx="13434" cy="2686"/>
      </dsp:txXfrm>
    </dsp:sp>
    <dsp:sp modelId="{4C0A4D9A-E8F5-4053-B06E-E0FFF243D4DC}">
      <dsp:nvSpPr>
        <dsp:cNvPr id="0" name=""/>
        <dsp:cNvSpPr/>
      </dsp:nvSpPr>
      <dsp:spPr>
        <a:xfrm>
          <a:off x="206999" y="193946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206999" y="1939467"/>
        <a:ext cx="2190768" cy="700937"/>
      </dsp:txXfrm>
    </dsp:sp>
    <dsp:sp modelId="{B7233CFB-1A2A-4CB8-87BE-A8E704BA741C}">
      <dsp:nvSpPr>
        <dsp:cNvPr id="0" name=""/>
        <dsp:cNvSpPr/>
      </dsp:nvSpPr>
      <dsp:spPr>
        <a:xfrm>
          <a:off x="4855429" y="2244216"/>
          <a:ext cx="2380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8092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967758" y="2288593"/>
        <a:ext cx="13434" cy="2686"/>
      </dsp:txXfrm>
    </dsp:sp>
    <dsp:sp modelId="{690A11A5-E4F3-4C4C-8B65-6B4379DB61CB}">
      <dsp:nvSpPr>
        <dsp:cNvPr id="0" name=""/>
        <dsp:cNvSpPr/>
      </dsp:nvSpPr>
      <dsp:spPr>
        <a:xfrm>
          <a:off x="2666460" y="193946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2666460" y="1939467"/>
        <a:ext cx="2190768" cy="700937"/>
      </dsp:txXfrm>
    </dsp:sp>
    <dsp:sp modelId="{3788CFEC-E21C-4FA3-BD80-F8A7E2DC967B}">
      <dsp:nvSpPr>
        <dsp:cNvPr id="0" name=""/>
        <dsp:cNvSpPr/>
      </dsp:nvSpPr>
      <dsp:spPr>
        <a:xfrm>
          <a:off x="5125921" y="1939467"/>
          <a:ext cx="2190768" cy="700937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遊戲數值</a:t>
          </a:r>
        </a:p>
      </dsp:txBody>
      <dsp:txXfrm>
        <a:off x="5125921" y="1939467"/>
        <a:ext cx="2190768" cy="70093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A7F244-C602-43C3-900E-1B86CB514F0F}">
      <dsp:nvSpPr>
        <dsp:cNvPr id="0" name=""/>
        <dsp:cNvSpPr/>
      </dsp:nvSpPr>
      <dsp:spPr>
        <a:xfrm>
          <a:off x="0" y="12569"/>
          <a:ext cx="5542430" cy="655200"/>
        </a:xfrm>
        <a:prstGeom prst="roundRect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200</a:t>
          </a: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年前：發現燃晶</a:t>
          </a:r>
        </a:p>
      </dsp:txBody>
      <dsp:txXfrm>
        <a:off x="31984" y="44553"/>
        <a:ext cx="5478462" cy="591232"/>
      </dsp:txXfrm>
    </dsp:sp>
    <dsp:sp modelId="{9B6465AB-8F26-4A26-8D5B-5651BF8A9BC5}">
      <dsp:nvSpPr>
        <dsp:cNvPr id="0" name=""/>
        <dsp:cNvSpPr/>
      </dsp:nvSpPr>
      <dsp:spPr>
        <a:xfrm>
          <a:off x="0" y="667769"/>
          <a:ext cx="5542430" cy="1304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972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人類挖掘到巨大遺跡，從中找到大量燃晶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燃晶常因不明原因爆炸，被列為危險能源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於發現兩個月後成立研究組織研究燃晶</a:t>
          </a:r>
        </a:p>
      </dsp:txBody>
      <dsp:txXfrm>
        <a:off x="0" y="667769"/>
        <a:ext cx="5542430" cy="1304100"/>
      </dsp:txXfrm>
    </dsp:sp>
    <dsp:sp modelId="{776F6804-F836-4900-A7C8-DC05CB401C1B}">
      <dsp:nvSpPr>
        <dsp:cNvPr id="0" name=""/>
        <dsp:cNvSpPr/>
      </dsp:nvSpPr>
      <dsp:spPr>
        <a:xfrm>
          <a:off x="0" y="1971869"/>
          <a:ext cx="5542430" cy="655200"/>
        </a:xfrm>
        <a:prstGeom prst="roundRect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180</a:t>
          </a: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年前：燃晶用於民生</a:t>
          </a:r>
        </a:p>
      </dsp:txBody>
      <dsp:txXfrm>
        <a:off x="31984" y="2003853"/>
        <a:ext cx="5478462" cy="591232"/>
      </dsp:txXfrm>
    </dsp:sp>
    <dsp:sp modelId="{E4439467-23EB-4AFE-926F-36CD25A287ED}">
      <dsp:nvSpPr>
        <dsp:cNvPr id="0" name=""/>
        <dsp:cNvSpPr/>
      </dsp:nvSpPr>
      <dsp:spPr>
        <a:xfrm>
          <a:off x="0" y="2627069"/>
          <a:ext cx="5542430" cy="851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972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燃晶大量用於工業及軍事用途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加工過穩定的燃晶開始用於家用電與交通工具</a:t>
          </a:r>
        </a:p>
      </dsp:txBody>
      <dsp:txXfrm>
        <a:off x="0" y="2627069"/>
        <a:ext cx="5542430" cy="8512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A7F244-C602-43C3-900E-1B86CB514F0F}">
      <dsp:nvSpPr>
        <dsp:cNvPr id="0" name=""/>
        <dsp:cNvSpPr/>
      </dsp:nvSpPr>
      <dsp:spPr>
        <a:xfrm>
          <a:off x="0" y="17790"/>
          <a:ext cx="5542430" cy="655200"/>
        </a:xfrm>
        <a:prstGeom prst="roundRect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185</a:t>
          </a: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年前：外星種族注意到地球</a:t>
          </a:r>
        </a:p>
      </dsp:txBody>
      <dsp:txXfrm>
        <a:off x="31984" y="49774"/>
        <a:ext cx="5478462" cy="591232"/>
      </dsp:txXfrm>
    </dsp:sp>
    <dsp:sp modelId="{9B6465AB-8F26-4A26-8D5B-5651BF8A9BC5}">
      <dsp:nvSpPr>
        <dsp:cNvPr id="0" name=""/>
        <dsp:cNvSpPr/>
      </dsp:nvSpPr>
      <dsp:spPr>
        <a:xfrm>
          <a:off x="0" y="672990"/>
          <a:ext cx="5542430" cy="851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972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外星種族注意到地球使用的燃晶能源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人類開始密集收到外星種族發送的警告訊號</a:t>
          </a:r>
        </a:p>
      </dsp:txBody>
      <dsp:txXfrm>
        <a:off x="0" y="672990"/>
        <a:ext cx="5542430" cy="851287"/>
      </dsp:txXfrm>
    </dsp:sp>
    <dsp:sp modelId="{776F6804-F836-4900-A7C8-DC05CB401C1B}">
      <dsp:nvSpPr>
        <dsp:cNvPr id="0" name=""/>
        <dsp:cNvSpPr/>
      </dsp:nvSpPr>
      <dsp:spPr>
        <a:xfrm>
          <a:off x="0" y="1524277"/>
          <a:ext cx="5542430" cy="655200"/>
        </a:xfrm>
        <a:prstGeom prst="roundRect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65</a:t>
          </a: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年前：地球遭受入侵</a:t>
          </a:r>
        </a:p>
      </dsp:txBody>
      <dsp:txXfrm>
        <a:off x="31984" y="1556261"/>
        <a:ext cx="5478462" cy="591232"/>
      </dsp:txXfrm>
    </dsp:sp>
    <dsp:sp modelId="{B0640097-A408-445C-95A6-4F0A540DDDF9}">
      <dsp:nvSpPr>
        <dsp:cNvPr id="0" name=""/>
        <dsp:cNvSpPr/>
      </dsp:nvSpPr>
      <dsp:spPr>
        <a:xfrm>
          <a:off x="0" y="2179478"/>
          <a:ext cx="5542430" cy="851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972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外星種族飛船抵達地球，宣告佔領地球燃晶能源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因語言不同無法溝通，人類試圖抵禦外星生物</a:t>
          </a:r>
        </a:p>
      </dsp:txBody>
      <dsp:txXfrm>
        <a:off x="0" y="2179478"/>
        <a:ext cx="5542430" cy="851287"/>
      </dsp:txXfrm>
    </dsp:sp>
    <dsp:sp modelId="{B8C74DE2-C711-431F-AE48-65412DF86783}">
      <dsp:nvSpPr>
        <dsp:cNvPr id="0" name=""/>
        <dsp:cNvSpPr/>
      </dsp:nvSpPr>
      <dsp:spPr>
        <a:xfrm>
          <a:off x="0" y="3030765"/>
          <a:ext cx="5542430" cy="655200"/>
        </a:xfrm>
        <a:prstGeom prst="roundRect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solidFill>
                <a:prstClr val="black">
                  <a:lumMod val="65000"/>
                  <a:lumOff val="3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62</a:t>
          </a:r>
          <a:r>
            <a:rPr lang="zh-TW" altLang="en-US" sz="2000" kern="1200" dirty="0">
              <a:solidFill>
                <a:prstClr val="black">
                  <a:lumMod val="65000"/>
                  <a:lumOff val="3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年前：文明殲滅</a:t>
          </a:r>
        </a:p>
      </dsp:txBody>
      <dsp:txXfrm>
        <a:off x="31984" y="3062749"/>
        <a:ext cx="5478462" cy="591232"/>
      </dsp:txXfrm>
    </dsp:sp>
    <dsp:sp modelId="{26485BBF-D9B4-4A91-9232-E7D954E8EE85}">
      <dsp:nvSpPr>
        <dsp:cNvPr id="0" name=""/>
        <dsp:cNvSpPr/>
      </dsp:nvSpPr>
      <dsp:spPr>
        <a:xfrm>
          <a:off x="0" y="3685965"/>
          <a:ext cx="554243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972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alt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人類文明受外星種族殲滅，新文明誕生</a:t>
          </a:r>
        </a:p>
      </dsp:txBody>
      <dsp:txXfrm>
        <a:off x="0" y="3685965"/>
        <a:ext cx="5542430" cy="5796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A7F244-C602-43C3-900E-1B86CB514F0F}">
      <dsp:nvSpPr>
        <dsp:cNvPr id="0" name=""/>
        <dsp:cNvSpPr/>
      </dsp:nvSpPr>
      <dsp:spPr>
        <a:xfrm>
          <a:off x="0" y="17790"/>
          <a:ext cx="5542430" cy="655200"/>
        </a:xfrm>
        <a:prstGeom prst="roundRect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60</a:t>
          </a: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年前：工業急遽發展</a:t>
          </a:r>
        </a:p>
      </dsp:txBody>
      <dsp:txXfrm>
        <a:off x="31984" y="49774"/>
        <a:ext cx="5478462" cy="591232"/>
      </dsp:txXfrm>
    </dsp:sp>
    <dsp:sp modelId="{9B6465AB-8F26-4A26-8D5B-5651BF8A9BC5}">
      <dsp:nvSpPr>
        <dsp:cNvPr id="0" name=""/>
        <dsp:cNvSpPr/>
      </dsp:nvSpPr>
      <dsp:spPr>
        <a:xfrm>
          <a:off x="0" y="672990"/>
          <a:ext cx="5542430" cy="851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972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由外星種族統治且掌握燃晶能源的地球快速發展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大量工業建築遍布全球</a:t>
          </a:r>
        </a:p>
      </dsp:txBody>
      <dsp:txXfrm>
        <a:off x="0" y="672990"/>
        <a:ext cx="5542430" cy="851287"/>
      </dsp:txXfrm>
    </dsp:sp>
    <dsp:sp modelId="{776F6804-F836-4900-A7C8-DC05CB401C1B}">
      <dsp:nvSpPr>
        <dsp:cNvPr id="0" name=""/>
        <dsp:cNvSpPr/>
      </dsp:nvSpPr>
      <dsp:spPr>
        <a:xfrm>
          <a:off x="0" y="1524277"/>
          <a:ext cx="5542430" cy="655200"/>
        </a:xfrm>
        <a:prstGeom prst="roundRect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45</a:t>
          </a: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年前：崇尚派成立</a:t>
          </a:r>
        </a:p>
      </dsp:txBody>
      <dsp:txXfrm>
        <a:off x="31984" y="1556261"/>
        <a:ext cx="5478462" cy="591232"/>
      </dsp:txXfrm>
    </dsp:sp>
    <dsp:sp modelId="{B0640097-A408-445C-95A6-4F0A540DDDF9}">
      <dsp:nvSpPr>
        <dsp:cNvPr id="0" name=""/>
        <dsp:cNvSpPr/>
      </dsp:nvSpPr>
      <dsp:spPr>
        <a:xfrm>
          <a:off x="0" y="2179478"/>
          <a:ext cx="5542430" cy="851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972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人類大部分已服從外星生物，並成立信仰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平民建築形式朝歐式建築發展</a:t>
          </a:r>
        </a:p>
      </dsp:txBody>
      <dsp:txXfrm>
        <a:off x="0" y="2179478"/>
        <a:ext cx="5542430" cy="851287"/>
      </dsp:txXfrm>
    </dsp:sp>
    <dsp:sp modelId="{B8C74DE2-C711-431F-AE48-65412DF86783}">
      <dsp:nvSpPr>
        <dsp:cNvPr id="0" name=""/>
        <dsp:cNvSpPr/>
      </dsp:nvSpPr>
      <dsp:spPr>
        <a:xfrm>
          <a:off x="0" y="3030765"/>
          <a:ext cx="5542430" cy="655200"/>
        </a:xfrm>
        <a:prstGeom prst="roundRect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solidFill>
                <a:prstClr val="black">
                  <a:lumMod val="65000"/>
                  <a:lumOff val="3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20</a:t>
          </a:r>
          <a:r>
            <a:rPr lang="zh-TW" altLang="en-US" sz="2000" kern="1200" dirty="0">
              <a:solidFill>
                <a:prstClr val="black">
                  <a:lumMod val="65000"/>
                  <a:lumOff val="3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年前：燃晶研究機構成立</a:t>
          </a:r>
        </a:p>
      </dsp:txBody>
      <dsp:txXfrm>
        <a:off x="31984" y="3062749"/>
        <a:ext cx="5478462" cy="591232"/>
      </dsp:txXfrm>
    </dsp:sp>
    <dsp:sp modelId="{26485BBF-D9B4-4A91-9232-E7D954E8EE85}">
      <dsp:nvSpPr>
        <dsp:cNvPr id="0" name=""/>
        <dsp:cNvSpPr/>
      </dsp:nvSpPr>
      <dsp:spPr>
        <a:xfrm>
          <a:off x="0" y="3685965"/>
          <a:ext cx="554243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972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alt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少數人類組成了秘密燃晶研究組織</a:t>
          </a:r>
        </a:p>
      </dsp:txBody>
      <dsp:txXfrm>
        <a:off x="0" y="3685965"/>
        <a:ext cx="5542430" cy="5796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6F27EF6-A4C3-4669-A4C6-66F150F98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7677D8-B847-4E3B-9D0B-6AA91601F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99FB3CA-60D3-4D17-9BDC-52B7715AFB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04A9EF-0CEA-46AC-9C89-54E6C2DAE7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988D71-9B72-413C-BBC3-F356177AA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2021/12/2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95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100E17-DEDC-451A-9294-66AD622FA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C8B406D-9037-4903-B907-2491830CA6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EBB47B0-8A74-409F-9B44-2B0410E0E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2021/12/2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2CD98B6-7183-43D6-AF6C-14A37DD2F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96B22B-58B1-4479-A87E-6FA4DEEBA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46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7937BD6-960D-4C00-8D73-A48B55E216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6140EAF-7C49-4982-9DA4-CDFA1AE555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120863A-BD49-4E3F-9394-42E6854A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2021/12/2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BE8E80A-E0C0-4453-98C7-373251DEA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BEA1ED-7D34-4B9F-B4D4-82B8F821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505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F47E45D-1358-4725-B475-089B5C26C25C}"/>
              </a:ext>
            </a:extLst>
          </p:cNvPr>
          <p:cNvSpPr/>
          <p:nvPr userDrawn="1"/>
        </p:nvSpPr>
        <p:spPr>
          <a:xfrm>
            <a:off x="0" y="-3867"/>
            <a:ext cx="12192000" cy="68618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D302A21-90BC-4F62-8B0D-DAC3CB651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F95E6D-BA80-46D5-922F-1A2C8F18B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BD16E4-0247-4310-A842-487EC59D3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2021/12/2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A08AD3-96CF-4280-A9F1-D4C8728F8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BBE403E-F107-4DEF-8C8E-EC1D91C34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29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D7C13D-7DCD-4E17-AAE6-643DAA78E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52F127E-EA6B-4828-A2CA-C031496C0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FE4B55-9C72-4F9F-85B2-A02829BAD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2021/12/2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629556-7B91-4E02-AFC7-5E747482A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6B0BD7D-5BDA-4E60-ABAF-DF2E4B6C4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06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5B2FFC-2801-4852-A981-947F04F94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B78210-1BB2-4883-BDAA-29B3AA51AC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A0C0C8A-A18E-4DE4-B20D-AD6E7C2BA8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DD875EC-A7D6-4984-9A1E-558BA089F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2021/12/2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1C31D57-2BC1-486B-B07C-C953C3667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9973578-848A-49A9-996C-A5C78CD09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057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D29DCF-4FEC-41E3-B24D-614128C36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281C8B0-3193-4C36-9FC2-585F679A1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6A89B17-985C-4D5A-9951-C32EE05126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84E7695-5204-4BBE-92BF-A67EA774E9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CC90A78-12F6-4532-A5C7-C29F2983CB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013A4BF-E73F-421D-804E-37630BA50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2021/12/2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8FB54FE-3CF7-499E-8A6E-0FAFE6BF1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0B91706-2689-4BA2-A388-10C19E334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727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8E492B-F504-4478-8FE6-1330D02F6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E5E8EED-296E-4E79-AD70-B337840EE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2021/12/2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E016598-8596-4B6B-A9D8-044F7D197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62BD30B-0516-41E3-B93D-E7BE1DBA2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137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A248FE4-F5C0-4BE1-B891-B28815832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2021/12/2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324D20F-0773-462E-ADC5-17A729DA2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9E03467-5A70-45F4-A2BE-C209DA826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3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7EDDFC-B927-427E-B3E5-5BA40E932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F00613-215F-4E9D-AFC2-EE58EA263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4A6E113-A34C-4E28-B467-B9F82B633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2E74343-CA25-4A74-A920-BB504769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2021/12/2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1EC0A2D-A924-4487-8462-D48C56537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0BB00CC-7B73-4605-991A-455100B23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555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C379F7-F323-4A83-A783-C201D6792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7C97DB2-E8A7-4D89-B2FC-C3DC0AE56D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E32A8CC-1E57-44C2-93AB-219E04CE7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5E4B503-93BE-416F-A63B-DA104B982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2021/12/2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1652DDB-2FC0-49B7-BE4D-B87D8A01E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465B6E1-6347-44E6-B55F-5095919D6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318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5B364F9-84AE-4890-9233-4D1B91F8C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D280B3A-705C-49A2-87F5-CE70AB400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9A7B34-7DFC-4EC8-9955-F6DD4FB1D0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A7A6E-587F-4F27-A56D-E76433EC3947}" type="datetimeFigureOut">
              <a:rPr lang="zh-TW" altLang="en-US" smtClean="0"/>
              <a:t>2021/12/2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D703687-1643-4781-8490-DCA281AE70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B0752F1-77CB-4881-9CF8-321B9D4AC8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0244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1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microsoft.com/office/2007/relationships/hdphoto" Target="../media/hdphoto1.wdp"/><Relationship Id="rId7" Type="http://schemas.openxmlformats.org/officeDocument/2006/relationships/diagramLayout" Target="../diagrams/layout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4.xml"/><Relationship Id="rId5" Type="http://schemas.microsoft.com/office/2007/relationships/hdphoto" Target="../media/hdphoto2.wdp"/><Relationship Id="rId10" Type="http://schemas.microsoft.com/office/2007/relationships/diagramDrawing" Target="../diagrams/drawing4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4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microsoft.com/office/2007/relationships/hdphoto" Target="../media/hdphoto1.wdp"/><Relationship Id="rId7" Type="http://schemas.openxmlformats.org/officeDocument/2006/relationships/diagramLayout" Target="../diagrams/layou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microsoft.com/office/2007/relationships/hdphoto" Target="../media/hdphoto2.wdp"/><Relationship Id="rId10" Type="http://schemas.microsoft.com/office/2007/relationships/diagramDrawing" Target="../diagrams/drawing1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microsoft.com/office/2007/relationships/hdphoto" Target="../media/hdphoto1.wdp"/><Relationship Id="rId7" Type="http://schemas.openxmlformats.org/officeDocument/2006/relationships/diagramLayout" Target="../diagrams/layout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5.xml"/><Relationship Id="rId5" Type="http://schemas.microsoft.com/office/2007/relationships/hdphoto" Target="../media/hdphoto2.wdp"/><Relationship Id="rId10" Type="http://schemas.microsoft.com/office/2007/relationships/diagramDrawing" Target="../diagrams/drawing5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openxmlformats.org/officeDocument/2006/relationships/image" Target="../media/image2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2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microsoft.com/office/2007/relationships/hdphoto" Target="../media/hdphoto1.wdp"/><Relationship Id="rId7" Type="http://schemas.openxmlformats.org/officeDocument/2006/relationships/diagramLayout" Target="../diagrams/layout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6.xml"/><Relationship Id="rId5" Type="http://schemas.microsoft.com/office/2007/relationships/hdphoto" Target="../media/hdphoto2.wdp"/><Relationship Id="rId10" Type="http://schemas.microsoft.com/office/2007/relationships/diagramDrawing" Target="../diagrams/drawing6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microsoft.com/office/2007/relationships/hdphoto" Target="../media/hdphoto1.wdp"/><Relationship Id="rId7" Type="http://schemas.openxmlformats.org/officeDocument/2006/relationships/diagramData" Target="../diagrams/data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microsoft.com/office/2007/relationships/diagramDrawing" Target="../diagrams/drawing7.xml"/><Relationship Id="rId5" Type="http://schemas.microsoft.com/office/2007/relationships/hdphoto" Target="../media/hdphoto2.wdp"/><Relationship Id="rId10" Type="http://schemas.openxmlformats.org/officeDocument/2006/relationships/diagramColors" Target="../diagrams/colors7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microsoft.com/office/2007/relationships/hdphoto" Target="../media/hdphoto1.wdp"/><Relationship Id="rId7" Type="http://schemas.openxmlformats.org/officeDocument/2006/relationships/diagramData" Target="../diagrams/data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microsoft.com/office/2007/relationships/diagramDrawing" Target="../diagrams/drawing8.xml"/><Relationship Id="rId5" Type="http://schemas.microsoft.com/office/2007/relationships/hdphoto" Target="../media/hdphoto2.wdp"/><Relationship Id="rId10" Type="http://schemas.openxmlformats.org/officeDocument/2006/relationships/diagramColors" Target="../diagrams/colors8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microsoft.com/office/2007/relationships/hdphoto" Target="../media/hdphoto1.wdp"/><Relationship Id="rId7" Type="http://schemas.openxmlformats.org/officeDocument/2006/relationships/diagramData" Target="../diagrams/data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microsoft.com/office/2007/relationships/diagramDrawing" Target="../diagrams/drawing9.xml"/><Relationship Id="rId5" Type="http://schemas.microsoft.com/office/2007/relationships/hdphoto" Target="../media/hdphoto2.wdp"/><Relationship Id="rId10" Type="http://schemas.openxmlformats.org/officeDocument/2006/relationships/diagramColors" Target="../diagrams/colors9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microsoft.com/office/2007/relationships/hdphoto" Target="../media/hdphoto1.wdp"/><Relationship Id="rId7" Type="http://schemas.openxmlformats.org/officeDocument/2006/relationships/diagramData" Target="../diagrams/data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microsoft.com/office/2007/relationships/diagramDrawing" Target="../diagrams/drawing10.xml"/><Relationship Id="rId5" Type="http://schemas.microsoft.com/office/2007/relationships/hdphoto" Target="../media/hdphoto2.wdp"/><Relationship Id="rId10" Type="http://schemas.openxmlformats.org/officeDocument/2006/relationships/diagramColors" Target="../diagrams/colors10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10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3" Type="http://schemas.microsoft.com/office/2007/relationships/hdphoto" Target="../media/hdphoto1.wdp"/><Relationship Id="rId7" Type="http://schemas.openxmlformats.org/officeDocument/2006/relationships/diagramData" Target="../diagrams/data1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microsoft.com/office/2007/relationships/diagramDrawing" Target="../diagrams/drawing11.xml"/><Relationship Id="rId5" Type="http://schemas.microsoft.com/office/2007/relationships/hdphoto" Target="../media/hdphoto2.wdp"/><Relationship Id="rId10" Type="http://schemas.openxmlformats.org/officeDocument/2006/relationships/diagramColors" Target="../diagrams/colors11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1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3" Type="http://schemas.microsoft.com/office/2007/relationships/hdphoto" Target="../media/hdphoto1.wdp"/><Relationship Id="rId7" Type="http://schemas.openxmlformats.org/officeDocument/2006/relationships/diagramData" Target="../diagrams/data1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microsoft.com/office/2007/relationships/diagramDrawing" Target="../diagrams/drawing12.xml"/><Relationship Id="rId5" Type="http://schemas.microsoft.com/office/2007/relationships/hdphoto" Target="../media/hdphoto2.wdp"/><Relationship Id="rId10" Type="http://schemas.openxmlformats.org/officeDocument/2006/relationships/diagramColors" Target="../diagrams/colors12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1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openxmlformats.org/officeDocument/2006/relationships/image" Target="../media/image2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22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3.xml"/><Relationship Id="rId3" Type="http://schemas.microsoft.com/office/2007/relationships/hdphoto" Target="../media/hdphoto1.wdp"/><Relationship Id="rId7" Type="http://schemas.openxmlformats.org/officeDocument/2006/relationships/diagramLayout" Target="../diagrams/layout1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3.xml"/><Relationship Id="rId5" Type="http://schemas.microsoft.com/office/2007/relationships/hdphoto" Target="../media/hdphoto2.wdp"/><Relationship Id="rId10" Type="http://schemas.microsoft.com/office/2007/relationships/diagramDrawing" Target="../diagrams/drawing13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13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4.xml"/><Relationship Id="rId3" Type="http://schemas.microsoft.com/office/2007/relationships/hdphoto" Target="../media/hdphoto1.wdp"/><Relationship Id="rId7" Type="http://schemas.openxmlformats.org/officeDocument/2006/relationships/diagramLayout" Target="../diagrams/layout1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4.xml"/><Relationship Id="rId5" Type="http://schemas.microsoft.com/office/2007/relationships/hdphoto" Target="../media/hdphoto2.wdp"/><Relationship Id="rId10" Type="http://schemas.microsoft.com/office/2007/relationships/diagramDrawing" Target="../diagrams/drawing14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14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chart" Target="../charts/chart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chart" Target="../charts/chart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5.xml"/><Relationship Id="rId3" Type="http://schemas.microsoft.com/office/2007/relationships/hdphoto" Target="../media/hdphoto1.wdp"/><Relationship Id="rId7" Type="http://schemas.openxmlformats.org/officeDocument/2006/relationships/diagramLayout" Target="../diagrams/layout1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5.xml"/><Relationship Id="rId5" Type="http://schemas.microsoft.com/office/2007/relationships/hdphoto" Target="../media/hdphoto2.wdp"/><Relationship Id="rId10" Type="http://schemas.microsoft.com/office/2007/relationships/diagramDrawing" Target="../diagrams/drawing15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15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microsoft.com/office/2007/relationships/hdphoto" Target="../media/hdphoto1.wdp"/><Relationship Id="rId7" Type="http://schemas.openxmlformats.org/officeDocument/2006/relationships/diagramLayout" Target="../diagrams/layout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microsoft.com/office/2007/relationships/hdphoto" Target="../media/hdphoto2.wdp"/><Relationship Id="rId10" Type="http://schemas.microsoft.com/office/2007/relationships/diagramDrawing" Target="../diagrams/drawing2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6.xml"/><Relationship Id="rId3" Type="http://schemas.microsoft.com/office/2007/relationships/hdphoto" Target="../media/hdphoto1.wdp"/><Relationship Id="rId7" Type="http://schemas.openxmlformats.org/officeDocument/2006/relationships/diagramLayout" Target="../diagrams/layout1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6.xml"/><Relationship Id="rId5" Type="http://schemas.microsoft.com/office/2007/relationships/hdphoto" Target="../media/hdphoto2.wdp"/><Relationship Id="rId10" Type="http://schemas.microsoft.com/office/2007/relationships/diagramDrawing" Target="../diagrams/drawing16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16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microsoft.com/office/2007/relationships/hdphoto" Target="../media/hdphoto1.wdp"/><Relationship Id="rId7" Type="http://schemas.openxmlformats.org/officeDocument/2006/relationships/diagramLayout" Target="../diagrams/layout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5" Type="http://schemas.microsoft.com/office/2007/relationships/hdphoto" Target="../media/hdphoto2.wdp"/><Relationship Id="rId10" Type="http://schemas.microsoft.com/office/2007/relationships/diagramDrawing" Target="../diagrams/drawing3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-6172407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-7778700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-9433967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-11681699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矩形 100">
            <a:extLst>
              <a:ext uri="{FF2B5EF4-FFF2-40B4-BE49-F238E27FC236}">
                <a16:creationId xmlns:a16="http://schemas.microsoft.com/office/drawing/2014/main" id="{4BA10B41-70CA-4FE2-BF45-72409F90CB1B}"/>
              </a:ext>
            </a:extLst>
          </p:cNvPr>
          <p:cNvSpPr/>
          <p:nvPr/>
        </p:nvSpPr>
        <p:spPr>
          <a:xfrm>
            <a:off x="-17032" y="2439855"/>
            <a:ext cx="8570348" cy="2026192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5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 </a:t>
            </a:r>
            <a:endParaRPr lang="zh-TW" altLang="en-US" dirty="0"/>
          </a:p>
        </p:txBody>
      </p:sp>
      <p:pic>
        <p:nvPicPr>
          <p:cNvPr id="98" name="圖片 97">
            <a:extLst>
              <a:ext uri="{FF2B5EF4-FFF2-40B4-BE49-F238E27FC236}">
                <a16:creationId xmlns:a16="http://schemas.microsoft.com/office/drawing/2014/main" id="{39F95A45-B630-4322-A431-A38F8A4FE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6813" y="1987816"/>
            <a:ext cx="3403280" cy="2417443"/>
          </a:xfrm>
          <a:prstGeom prst="rect">
            <a:avLst/>
          </a:prstGeom>
        </p:spPr>
      </p:pic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接點: 肘形 20">
            <a:extLst>
              <a:ext uri="{FF2B5EF4-FFF2-40B4-BE49-F238E27FC236}">
                <a16:creationId xmlns:a16="http://schemas.microsoft.com/office/drawing/2014/main" id="{A31B72E8-FC6A-42EC-94A1-240C233D8A1E}"/>
              </a:ext>
            </a:extLst>
          </p:cNvPr>
          <p:cNvCxnSpPr>
            <a:cxnSpLocks/>
          </p:cNvCxnSpPr>
          <p:nvPr/>
        </p:nvCxnSpPr>
        <p:spPr>
          <a:xfrm>
            <a:off x="7036067" y="4593112"/>
            <a:ext cx="4860758" cy="937872"/>
          </a:xfrm>
          <a:prstGeom prst="bentConnector3">
            <a:avLst>
              <a:gd name="adj1" fmla="val 77723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49F967E7-F128-4331-84EF-701476EFA1EA}"/>
              </a:ext>
            </a:extLst>
          </p:cNvPr>
          <p:cNvCxnSpPr>
            <a:cxnSpLocks/>
          </p:cNvCxnSpPr>
          <p:nvPr/>
        </p:nvCxnSpPr>
        <p:spPr>
          <a:xfrm flipV="1">
            <a:off x="4177364" y="4783758"/>
            <a:ext cx="7507705" cy="1492823"/>
          </a:xfrm>
          <a:prstGeom prst="bentConnector3">
            <a:avLst>
              <a:gd name="adj1" fmla="val 83718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接點: 肘形 22">
            <a:extLst>
              <a:ext uri="{FF2B5EF4-FFF2-40B4-BE49-F238E27FC236}">
                <a16:creationId xmlns:a16="http://schemas.microsoft.com/office/drawing/2014/main" id="{AC349ACF-6DED-4200-B074-637D6A49E5F7}"/>
              </a:ext>
            </a:extLst>
          </p:cNvPr>
          <p:cNvCxnSpPr>
            <a:cxnSpLocks/>
          </p:cNvCxnSpPr>
          <p:nvPr/>
        </p:nvCxnSpPr>
        <p:spPr>
          <a:xfrm flipV="1">
            <a:off x="8610600" y="5151834"/>
            <a:ext cx="2573956" cy="374292"/>
          </a:xfrm>
          <a:prstGeom prst="bentConnector3">
            <a:avLst>
              <a:gd name="adj1" fmla="val 60471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接點: 肘形 23">
            <a:extLst>
              <a:ext uri="{FF2B5EF4-FFF2-40B4-BE49-F238E27FC236}">
                <a16:creationId xmlns:a16="http://schemas.microsoft.com/office/drawing/2014/main" id="{6D803BBB-407C-4441-A7D3-F717213F8F9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74695" y="3414796"/>
            <a:ext cx="6758002" cy="852441"/>
          </a:xfrm>
          <a:prstGeom prst="bentConnector3">
            <a:avLst>
              <a:gd name="adj1" fmla="val 80907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9" name="文字方塊 98">
            <a:extLst>
              <a:ext uri="{FF2B5EF4-FFF2-40B4-BE49-F238E27FC236}">
                <a16:creationId xmlns:a16="http://schemas.microsoft.com/office/drawing/2014/main" id="{A75C33DC-0C35-45B6-B1A9-EAD6CD2AA0DE}"/>
              </a:ext>
            </a:extLst>
          </p:cNvPr>
          <p:cNvSpPr txBox="1"/>
          <p:nvPr/>
        </p:nvSpPr>
        <p:spPr>
          <a:xfrm>
            <a:off x="7098725" y="2919739"/>
            <a:ext cx="27582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楊昌龍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楊志騰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陳星佑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侯勝勳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指導老師：陳俊瑋</a:t>
            </a:r>
          </a:p>
          <a:p>
            <a:pPr algn="r"/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6514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7423722-4D81-479F-A6F8-05463C2D74C8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關卡設定（除故事模式）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6CC328D-05AE-4345-B9F9-E27323A68051}"/>
              </a:ext>
            </a:extLst>
          </p:cNvPr>
          <p:cNvSpPr txBox="1"/>
          <p:nvPr/>
        </p:nvSpPr>
        <p:spPr>
          <a:xfrm>
            <a:off x="1444107" y="3732839"/>
            <a:ext cx="558534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時間設定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每個回合的戰鬥時長（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60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秒、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90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秒、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120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秒）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回合數設定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每局對戰的勝場數（１～５回合）</a:t>
            </a:r>
          </a:p>
        </p:txBody>
      </p:sp>
      <p:pic>
        <p:nvPicPr>
          <p:cNvPr id="4" name="圖形 3" descr="碼錶 以實心填滿">
            <a:extLst>
              <a:ext uri="{FF2B5EF4-FFF2-40B4-BE49-F238E27FC236}">
                <a16:creationId xmlns:a16="http://schemas.microsoft.com/office/drawing/2014/main" id="{02F9CD38-FA92-4E01-851A-4C1DF8BB92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61394" y="3001639"/>
            <a:ext cx="2744068" cy="274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7423722-4D81-479F-A6F8-05463C2D74C8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戰鬥場景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6CC328D-05AE-4345-B9F9-E27323A68051}"/>
              </a:ext>
            </a:extLst>
          </p:cNvPr>
          <p:cNvSpPr txBox="1"/>
          <p:nvPr/>
        </p:nvSpPr>
        <p:spPr>
          <a:xfrm>
            <a:off x="1444107" y="3732839"/>
            <a:ext cx="465105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過場動畫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場景與角色動作展示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戰鬥開始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在有限的時間內贏得最多的回合數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52449CC-B8A7-45AE-9A56-E178BAE4CB5A}"/>
              </a:ext>
            </a:extLst>
          </p:cNvPr>
          <p:cNvSpPr txBox="1"/>
          <p:nvPr/>
        </p:nvSpPr>
        <p:spPr>
          <a:xfrm>
            <a:off x="6096835" y="3732839"/>
            <a:ext cx="4651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勝負判定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播放勝者動畫進入結算畫面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4169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7423722-4D81-479F-A6F8-05463C2D74C8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對戰結束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6CC328D-05AE-4345-B9F9-E27323A68051}"/>
              </a:ext>
            </a:extLst>
          </p:cNvPr>
          <p:cNvSpPr txBox="1"/>
          <p:nvPr/>
        </p:nvSpPr>
        <p:spPr>
          <a:xfrm>
            <a:off x="1444107" y="3732839"/>
            <a:ext cx="541437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結算畫面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雙方回合勝負數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勝利玩家技術評價（進攻、防守、連段等）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回關卡設定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BD110918-6974-4314-B012-410A0562C639}"/>
              </a:ext>
            </a:extLst>
          </p:cNvPr>
          <p:cNvGrpSpPr/>
          <p:nvPr/>
        </p:nvGrpSpPr>
        <p:grpSpPr>
          <a:xfrm>
            <a:off x="7242951" y="2694393"/>
            <a:ext cx="2900201" cy="4067140"/>
            <a:chOff x="7242951" y="2694393"/>
            <a:chExt cx="2900201" cy="4067140"/>
          </a:xfrm>
        </p:grpSpPr>
        <p:pic>
          <p:nvPicPr>
            <p:cNvPr id="8" name="圖形 7" descr="五彩紙球 外框">
              <a:extLst>
                <a:ext uri="{FF2B5EF4-FFF2-40B4-BE49-F238E27FC236}">
                  <a16:creationId xmlns:a16="http://schemas.microsoft.com/office/drawing/2014/main" id="{E0FAD917-3390-4653-97BD-E0D4800E0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29982" y="2694393"/>
              <a:ext cx="2326138" cy="2326138"/>
            </a:xfrm>
            <a:prstGeom prst="rect">
              <a:avLst/>
            </a:prstGeom>
          </p:spPr>
        </p:pic>
        <p:pic>
          <p:nvPicPr>
            <p:cNvPr id="6" name="圖形 5" descr="評分 1 星 外框">
              <a:extLst>
                <a:ext uri="{FF2B5EF4-FFF2-40B4-BE49-F238E27FC236}">
                  <a16:creationId xmlns:a16="http://schemas.microsoft.com/office/drawing/2014/main" id="{5BB361A0-8AA6-4A60-AB07-744BAF5F8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242951" y="3861332"/>
              <a:ext cx="2900201" cy="2900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801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/>
        </p:nvGraphicFramePr>
        <p:xfrm>
          <a:off x="2319705" y="2270733"/>
          <a:ext cx="7523690" cy="2640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64AF1F64-2033-4349-8A38-CFA44F8A0A4F}"/>
              </a:ext>
            </a:extLst>
          </p:cNvPr>
          <p:cNvSpPr/>
          <p:nvPr/>
        </p:nvSpPr>
        <p:spPr>
          <a:xfrm>
            <a:off x="7447457" y="2269831"/>
            <a:ext cx="2190768" cy="700937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4823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遊戲機制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50390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9E505C56-4427-4068-AFF7-D7E7481E5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47774" y="2810932"/>
            <a:ext cx="7887483" cy="383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79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遊戲機制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8662421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防禦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按住↓即可朝角色方向防禦，透過↙與↘轉向防禦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效果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能抵擋大多攻擊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受破防攻擊會強制解除並承受一半傷害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受必殺技攻擊會消磨一定比例傷害</a:t>
            </a:r>
          </a:p>
        </p:txBody>
      </p:sp>
    </p:spTree>
    <p:extLst>
      <p:ext uri="{BB962C8B-B14F-4D97-AF65-F5344CB8AC3E}">
        <p14:creationId xmlns:p14="http://schemas.microsoft.com/office/powerpoint/2010/main" val="371047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遊戲機制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8662421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反擊－確反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在對方出招或收招期間攻擊到對方（全角色通用）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效果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對手僵直時間變長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更高的傷害</a:t>
            </a:r>
            <a:endPara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7237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遊戲機制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8662421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反擊－防反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防禦住對方攻擊後按攻擊回擊對方（部分輕型角色可用）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效果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能在防禦攻擊的第一時刻使用，無視部分防禦不利幀數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有短暫迴避效果</a:t>
            </a:r>
          </a:p>
        </p:txBody>
      </p:sp>
    </p:spTree>
    <p:extLst>
      <p:ext uri="{BB962C8B-B14F-4D97-AF65-F5344CB8AC3E}">
        <p14:creationId xmlns:p14="http://schemas.microsoft.com/office/powerpoint/2010/main" val="373929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遊戲機制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8662421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反擊－彈刀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連按兩下防禦消耗氣力值並將對手攻擊彈開（部分重型角色可用）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效果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對手產生短暫僵直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可以彈回飛行道具</a:t>
            </a:r>
          </a:p>
        </p:txBody>
      </p:sp>
    </p:spTree>
    <p:extLst>
      <p:ext uri="{BB962C8B-B14F-4D97-AF65-F5344CB8AC3E}">
        <p14:creationId xmlns:p14="http://schemas.microsoft.com/office/powerpoint/2010/main" val="86640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遊戲機制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8662421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受身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倒地時按住左右方向便會快速翻滾並回復站立姿態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效果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短暫無敵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擾亂對手預判</a:t>
            </a:r>
          </a:p>
        </p:txBody>
      </p:sp>
    </p:spTree>
    <p:extLst>
      <p:ext uri="{BB962C8B-B14F-4D97-AF65-F5344CB8AC3E}">
        <p14:creationId xmlns:p14="http://schemas.microsoft.com/office/powerpoint/2010/main" val="235541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4429977"/>
              </p:ext>
            </p:extLst>
          </p:nvPr>
        </p:nvGraphicFramePr>
        <p:xfrm>
          <a:off x="2319705" y="2270733"/>
          <a:ext cx="7523690" cy="2640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64AF1F64-2033-4349-8A38-CFA44F8A0A4F}"/>
              </a:ext>
            </a:extLst>
          </p:cNvPr>
          <p:cNvSpPr/>
          <p:nvPr/>
        </p:nvSpPr>
        <p:spPr>
          <a:xfrm>
            <a:off x="2526489" y="2269831"/>
            <a:ext cx="2190768" cy="700937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622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遊戲機制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8662421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破防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防禦中受到特殊攻擊或耗盡氣力值將解除防禦並彈開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效果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短暫僵直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仍受到攻擊一半的傷害</a:t>
            </a:r>
          </a:p>
        </p:txBody>
      </p:sp>
    </p:spTree>
    <p:extLst>
      <p:ext uri="{BB962C8B-B14F-4D97-AF65-F5344CB8AC3E}">
        <p14:creationId xmlns:p14="http://schemas.microsoft.com/office/powerpoint/2010/main" val="62434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遊戲機制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8662421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附魔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使用↓＋必殺技鍵，消耗一半必殺技槽與集滿的燃晶槽進行５秒附魔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效果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期間所有攻擊皆附加燃晶效果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可做為攻擊取消，增加連段數的手段</a:t>
            </a:r>
          </a:p>
        </p:txBody>
      </p:sp>
    </p:spTree>
    <p:extLst>
      <p:ext uri="{BB962C8B-B14F-4D97-AF65-F5344CB8AC3E}">
        <p14:creationId xmlns:p14="http://schemas.microsoft.com/office/powerpoint/2010/main" val="149022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/>
        </p:nvGraphicFramePr>
        <p:xfrm>
          <a:off x="2319705" y="2270733"/>
          <a:ext cx="7523690" cy="2640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64AF1F64-2033-4349-8A38-CFA44F8A0A4F}"/>
              </a:ext>
            </a:extLst>
          </p:cNvPr>
          <p:cNvSpPr/>
          <p:nvPr/>
        </p:nvSpPr>
        <p:spPr>
          <a:xfrm>
            <a:off x="2526489" y="3233644"/>
            <a:ext cx="2190768" cy="700937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962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遊戲系統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503903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生命值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氣力值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燃晶槽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必殺技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04D2B175-CE6D-4AB3-A850-ECBCA6B02F6B}"/>
              </a:ext>
            </a:extLst>
          </p:cNvPr>
          <p:cNvGrpSpPr/>
          <p:nvPr/>
        </p:nvGrpSpPr>
        <p:grpSpPr>
          <a:xfrm>
            <a:off x="4930067" y="2040387"/>
            <a:ext cx="4699732" cy="4362164"/>
            <a:chOff x="5459995" y="1805956"/>
            <a:chExt cx="5210498" cy="4836243"/>
          </a:xfrm>
        </p:grpSpPr>
        <p:pic>
          <p:nvPicPr>
            <p:cNvPr id="7" name="圖形 6" descr="工作流程 以實心填滿">
              <a:extLst>
                <a:ext uri="{FF2B5EF4-FFF2-40B4-BE49-F238E27FC236}">
                  <a16:creationId xmlns:a16="http://schemas.microsoft.com/office/drawing/2014/main" id="{E6F2BABA-6083-4E57-A2BF-0CEA4093F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36693" y="2908399"/>
              <a:ext cx="3733800" cy="3733800"/>
            </a:xfrm>
            <a:prstGeom prst="rect">
              <a:avLst/>
            </a:prstGeom>
          </p:spPr>
        </p:pic>
        <p:pic>
          <p:nvPicPr>
            <p:cNvPr id="5" name="圖形 4" descr="有水平線的金字塔圖 外框">
              <a:extLst>
                <a:ext uri="{FF2B5EF4-FFF2-40B4-BE49-F238E27FC236}">
                  <a16:creationId xmlns:a16="http://schemas.microsoft.com/office/drawing/2014/main" id="{9E6FB3DB-29A0-48E5-84F5-423A759A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59995" y="1805956"/>
              <a:ext cx="4174155" cy="41741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979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5F90362-7BAB-4624-BB97-0C0865518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50" y="1686381"/>
            <a:ext cx="9258300" cy="5217436"/>
          </a:xfrm>
          <a:prstGeom prst="rect">
            <a:avLst/>
          </a:prstGeom>
        </p:spPr>
      </p:pic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3558069" y="319835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ea typeface="微軟正黑體" panose="020B0604030504040204" pitchFamily="34" charset="-120"/>
              </a:rPr>
              <a:t>戰鬥介面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60808CC-F2B1-401B-8E4C-2241D3F0482B}"/>
              </a:ext>
            </a:extLst>
          </p:cNvPr>
          <p:cNvSpPr txBox="1"/>
          <p:nvPr/>
        </p:nvSpPr>
        <p:spPr>
          <a:xfrm>
            <a:off x="1433124" y="3564291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FE21A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勝場紀錄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BF27D05-6B45-472B-AF36-46C8270B62CF}"/>
              </a:ext>
            </a:extLst>
          </p:cNvPr>
          <p:cNvSpPr txBox="1"/>
          <p:nvPr/>
        </p:nvSpPr>
        <p:spPr>
          <a:xfrm>
            <a:off x="2804253" y="3140594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F3F44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氣力值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CF31EDB-8EB9-46F9-9AEE-86A29B30E3DF}"/>
              </a:ext>
            </a:extLst>
          </p:cNvPr>
          <p:cNvSpPr txBox="1"/>
          <p:nvPr/>
        </p:nvSpPr>
        <p:spPr>
          <a:xfrm>
            <a:off x="3900028" y="2740932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00FF00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生命值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BE45BD3-CB1B-4895-A98A-9B48B022564E}"/>
              </a:ext>
            </a:extLst>
          </p:cNvPr>
          <p:cNvSpPr txBox="1"/>
          <p:nvPr/>
        </p:nvSpPr>
        <p:spPr>
          <a:xfrm>
            <a:off x="5481417" y="2500082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525252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回合時間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71CD0B1-7415-4E1C-A2EB-2F349112D0A6}"/>
              </a:ext>
            </a:extLst>
          </p:cNvPr>
          <p:cNvSpPr txBox="1"/>
          <p:nvPr/>
        </p:nvSpPr>
        <p:spPr>
          <a:xfrm>
            <a:off x="1941514" y="5389532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FAC8B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燃晶槽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577D8BF-4B32-4AA8-B69E-EA470CE7B1B4}"/>
              </a:ext>
            </a:extLst>
          </p:cNvPr>
          <p:cNvSpPr txBox="1"/>
          <p:nvPr/>
        </p:nvSpPr>
        <p:spPr>
          <a:xfrm>
            <a:off x="3111185" y="5889536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AFF54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必殺技槽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1B7C179-7EF3-4267-BE59-B7B7FB443931}"/>
              </a:ext>
            </a:extLst>
          </p:cNvPr>
          <p:cNvSpPr txBox="1"/>
          <p:nvPr/>
        </p:nvSpPr>
        <p:spPr>
          <a:xfrm>
            <a:off x="1532229" y="2117239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角色頭像</a:t>
            </a:r>
          </a:p>
        </p:txBody>
      </p:sp>
    </p:spTree>
    <p:extLst>
      <p:ext uri="{BB962C8B-B14F-4D97-AF65-F5344CB8AC3E}">
        <p14:creationId xmlns:p14="http://schemas.microsoft.com/office/powerpoint/2010/main" val="107777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9" grpId="0"/>
      <p:bldP spid="30" grpId="0"/>
      <p:bldP spid="31" grpId="0"/>
      <p:bldP spid="3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5F90362-7BAB-4624-BB97-0C0865518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50" y="1686381"/>
            <a:ext cx="9258300" cy="5217436"/>
          </a:xfrm>
          <a:prstGeom prst="rect">
            <a:avLst/>
          </a:prstGeom>
        </p:spPr>
      </p:pic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60808CC-F2B1-401B-8E4C-2241D3F0482B}"/>
              </a:ext>
            </a:extLst>
          </p:cNvPr>
          <p:cNvSpPr txBox="1"/>
          <p:nvPr/>
        </p:nvSpPr>
        <p:spPr>
          <a:xfrm>
            <a:off x="1433124" y="3564291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FE21A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勝場紀錄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BF27D05-6B45-472B-AF36-46C8270B62CF}"/>
              </a:ext>
            </a:extLst>
          </p:cNvPr>
          <p:cNvSpPr txBox="1"/>
          <p:nvPr/>
        </p:nvSpPr>
        <p:spPr>
          <a:xfrm>
            <a:off x="2804253" y="3140594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F3F44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氣力值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CF31EDB-8EB9-46F9-9AEE-86A29B30E3DF}"/>
              </a:ext>
            </a:extLst>
          </p:cNvPr>
          <p:cNvSpPr txBox="1"/>
          <p:nvPr/>
        </p:nvSpPr>
        <p:spPr>
          <a:xfrm>
            <a:off x="3900028" y="2740932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00FF00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生命值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BE45BD3-CB1B-4895-A98A-9B48B022564E}"/>
              </a:ext>
            </a:extLst>
          </p:cNvPr>
          <p:cNvSpPr txBox="1"/>
          <p:nvPr/>
        </p:nvSpPr>
        <p:spPr>
          <a:xfrm>
            <a:off x="5481417" y="2500082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525252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回合時間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71CD0B1-7415-4E1C-A2EB-2F349112D0A6}"/>
              </a:ext>
            </a:extLst>
          </p:cNvPr>
          <p:cNvSpPr txBox="1"/>
          <p:nvPr/>
        </p:nvSpPr>
        <p:spPr>
          <a:xfrm>
            <a:off x="1941514" y="5389532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FAC8B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燃晶槽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577D8BF-4B32-4AA8-B69E-EA470CE7B1B4}"/>
              </a:ext>
            </a:extLst>
          </p:cNvPr>
          <p:cNvSpPr txBox="1"/>
          <p:nvPr/>
        </p:nvSpPr>
        <p:spPr>
          <a:xfrm>
            <a:off x="3111185" y="5889536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AFF54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必殺技槽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1B7C179-7EF3-4267-BE59-B7B7FB443931}"/>
              </a:ext>
            </a:extLst>
          </p:cNvPr>
          <p:cNvSpPr txBox="1"/>
          <p:nvPr/>
        </p:nvSpPr>
        <p:spPr>
          <a:xfrm>
            <a:off x="1532229" y="2117239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角色頭像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1F63215A-DC64-4DB6-8F93-A690749116DD}"/>
              </a:ext>
            </a:extLst>
          </p:cNvPr>
          <p:cNvSpPr txBox="1"/>
          <p:nvPr/>
        </p:nvSpPr>
        <p:spPr>
          <a:xfrm>
            <a:off x="3770053" y="3361350"/>
            <a:ext cx="465189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生命值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受到攻擊減少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使對方生命歸零即獲得勝場</a:t>
            </a:r>
          </a:p>
        </p:txBody>
      </p:sp>
    </p:spTree>
    <p:extLst>
      <p:ext uri="{BB962C8B-B14F-4D97-AF65-F5344CB8AC3E}">
        <p14:creationId xmlns:p14="http://schemas.microsoft.com/office/powerpoint/2010/main" val="428852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9" grpId="0"/>
      <p:bldP spid="30" grpId="0"/>
      <p:bldP spid="31" grpId="0"/>
      <p:bldP spid="32" grpId="0"/>
      <p:bldP spid="3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5F90362-7BAB-4624-BB97-0C0865518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50" y="1686381"/>
            <a:ext cx="9258300" cy="5217436"/>
          </a:xfrm>
          <a:prstGeom prst="rect">
            <a:avLst/>
          </a:prstGeom>
        </p:spPr>
      </p:pic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60808CC-F2B1-401B-8E4C-2241D3F0482B}"/>
              </a:ext>
            </a:extLst>
          </p:cNvPr>
          <p:cNvSpPr txBox="1"/>
          <p:nvPr/>
        </p:nvSpPr>
        <p:spPr>
          <a:xfrm>
            <a:off x="1433124" y="3564291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FE21A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勝場紀錄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BF27D05-6B45-472B-AF36-46C8270B62CF}"/>
              </a:ext>
            </a:extLst>
          </p:cNvPr>
          <p:cNvSpPr txBox="1"/>
          <p:nvPr/>
        </p:nvSpPr>
        <p:spPr>
          <a:xfrm>
            <a:off x="2804253" y="3140594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F3F44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氣力值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CF31EDB-8EB9-46F9-9AEE-86A29B30E3DF}"/>
              </a:ext>
            </a:extLst>
          </p:cNvPr>
          <p:cNvSpPr txBox="1"/>
          <p:nvPr/>
        </p:nvSpPr>
        <p:spPr>
          <a:xfrm>
            <a:off x="3900028" y="2740932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00FF00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生命值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BE45BD3-CB1B-4895-A98A-9B48B022564E}"/>
              </a:ext>
            </a:extLst>
          </p:cNvPr>
          <p:cNvSpPr txBox="1"/>
          <p:nvPr/>
        </p:nvSpPr>
        <p:spPr>
          <a:xfrm>
            <a:off x="5481417" y="2500082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525252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回合時間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71CD0B1-7415-4E1C-A2EB-2F349112D0A6}"/>
              </a:ext>
            </a:extLst>
          </p:cNvPr>
          <p:cNvSpPr txBox="1"/>
          <p:nvPr/>
        </p:nvSpPr>
        <p:spPr>
          <a:xfrm>
            <a:off x="1941514" y="5389532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FAC8B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燃晶槽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577D8BF-4B32-4AA8-B69E-EA470CE7B1B4}"/>
              </a:ext>
            </a:extLst>
          </p:cNvPr>
          <p:cNvSpPr txBox="1"/>
          <p:nvPr/>
        </p:nvSpPr>
        <p:spPr>
          <a:xfrm>
            <a:off x="3111185" y="5889536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AFF54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必殺技槽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1B7C179-7EF3-4267-BE59-B7B7FB443931}"/>
              </a:ext>
            </a:extLst>
          </p:cNvPr>
          <p:cNvSpPr txBox="1"/>
          <p:nvPr/>
        </p:nvSpPr>
        <p:spPr>
          <a:xfrm>
            <a:off x="1532229" y="2117239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角色頭像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1F63215A-DC64-4DB6-8F93-A690749116DD}"/>
              </a:ext>
            </a:extLst>
          </p:cNvPr>
          <p:cNvSpPr txBox="1"/>
          <p:nvPr/>
        </p:nvSpPr>
        <p:spPr>
          <a:xfrm>
            <a:off x="3770053" y="3361350"/>
            <a:ext cx="4651893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氣力值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主動消耗方式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迴避招式（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1/2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發動彈刀（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1/2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被動消耗方式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防禦中被攻擊（依傷害比例減少，歸零有破防效果）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受到破防攻擊（歸零）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被燃晶攻擊擊中（依傷害比例減少）</a:t>
            </a:r>
            <a:endPara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9960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9" grpId="0"/>
      <p:bldP spid="30" grpId="0"/>
      <p:bldP spid="31" grpId="0"/>
      <p:bldP spid="32" grpId="0"/>
      <p:bldP spid="3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5F90362-7BAB-4624-BB97-0C0865518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50" y="1686381"/>
            <a:ext cx="9258300" cy="5217436"/>
          </a:xfrm>
          <a:prstGeom prst="rect">
            <a:avLst/>
          </a:prstGeom>
        </p:spPr>
      </p:pic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60808CC-F2B1-401B-8E4C-2241D3F0482B}"/>
              </a:ext>
            </a:extLst>
          </p:cNvPr>
          <p:cNvSpPr txBox="1"/>
          <p:nvPr/>
        </p:nvSpPr>
        <p:spPr>
          <a:xfrm>
            <a:off x="1433124" y="3564291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FE21A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勝場紀錄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BF27D05-6B45-472B-AF36-46C8270B62CF}"/>
              </a:ext>
            </a:extLst>
          </p:cNvPr>
          <p:cNvSpPr txBox="1"/>
          <p:nvPr/>
        </p:nvSpPr>
        <p:spPr>
          <a:xfrm>
            <a:off x="2804253" y="3140594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F3F44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氣力值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CF31EDB-8EB9-46F9-9AEE-86A29B30E3DF}"/>
              </a:ext>
            </a:extLst>
          </p:cNvPr>
          <p:cNvSpPr txBox="1"/>
          <p:nvPr/>
        </p:nvSpPr>
        <p:spPr>
          <a:xfrm>
            <a:off x="3900028" y="2740932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00FF00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生命值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BE45BD3-CB1B-4895-A98A-9B48B022564E}"/>
              </a:ext>
            </a:extLst>
          </p:cNvPr>
          <p:cNvSpPr txBox="1"/>
          <p:nvPr/>
        </p:nvSpPr>
        <p:spPr>
          <a:xfrm>
            <a:off x="5481417" y="2500082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525252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回合時間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71CD0B1-7415-4E1C-A2EB-2F349112D0A6}"/>
              </a:ext>
            </a:extLst>
          </p:cNvPr>
          <p:cNvSpPr txBox="1"/>
          <p:nvPr/>
        </p:nvSpPr>
        <p:spPr>
          <a:xfrm>
            <a:off x="1941514" y="5389532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FAC8B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燃晶槽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577D8BF-4B32-4AA8-B69E-EA470CE7B1B4}"/>
              </a:ext>
            </a:extLst>
          </p:cNvPr>
          <p:cNvSpPr txBox="1"/>
          <p:nvPr/>
        </p:nvSpPr>
        <p:spPr>
          <a:xfrm>
            <a:off x="3111185" y="5889536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AFF54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必殺技槽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1B7C179-7EF3-4267-BE59-B7B7FB443931}"/>
              </a:ext>
            </a:extLst>
          </p:cNvPr>
          <p:cNvSpPr txBox="1"/>
          <p:nvPr/>
        </p:nvSpPr>
        <p:spPr>
          <a:xfrm>
            <a:off x="1532229" y="2117239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角色頭像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1F63215A-DC64-4DB6-8F93-A690749116DD}"/>
              </a:ext>
            </a:extLst>
          </p:cNvPr>
          <p:cNvSpPr txBox="1"/>
          <p:nvPr/>
        </p:nvSpPr>
        <p:spPr>
          <a:xfrm>
            <a:off x="3770053" y="3361350"/>
            <a:ext cx="4651893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氣力值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收集方式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防禦與跑步等以外狀態不斷回復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耗盡時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氣力值過熱直到回滿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過熱時防禦攻擊會破防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過熱時僵硬時間為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1.5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倍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倒地無法受身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無法使用消耗氣力值的招式</a:t>
            </a:r>
            <a:endPara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3442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9" grpId="0"/>
      <p:bldP spid="30" grpId="0"/>
      <p:bldP spid="31" grpId="0"/>
      <p:bldP spid="32" grpId="0"/>
      <p:bldP spid="3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5F90362-7BAB-4624-BB97-0C0865518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50" y="1686381"/>
            <a:ext cx="9258300" cy="5217436"/>
          </a:xfrm>
          <a:prstGeom prst="rect">
            <a:avLst/>
          </a:prstGeom>
        </p:spPr>
      </p:pic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60808CC-F2B1-401B-8E4C-2241D3F0482B}"/>
              </a:ext>
            </a:extLst>
          </p:cNvPr>
          <p:cNvSpPr txBox="1"/>
          <p:nvPr/>
        </p:nvSpPr>
        <p:spPr>
          <a:xfrm>
            <a:off x="1433124" y="3564291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FE21A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勝場紀錄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BF27D05-6B45-472B-AF36-46C8270B62CF}"/>
              </a:ext>
            </a:extLst>
          </p:cNvPr>
          <p:cNvSpPr txBox="1"/>
          <p:nvPr/>
        </p:nvSpPr>
        <p:spPr>
          <a:xfrm>
            <a:off x="2804253" y="3140594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F3F44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氣力值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CF31EDB-8EB9-46F9-9AEE-86A29B30E3DF}"/>
              </a:ext>
            </a:extLst>
          </p:cNvPr>
          <p:cNvSpPr txBox="1"/>
          <p:nvPr/>
        </p:nvSpPr>
        <p:spPr>
          <a:xfrm>
            <a:off x="3900028" y="2740932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00FF00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生命值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BE45BD3-CB1B-4895-A98A-9B48B022564E}"/>
              </a:ext>
            </a:extLst>
          </p:cNvPr>
          <p:cNvSpPr txBox="1"/>
          <p:nvPr/>
        </p:nvSpPr>
        <p:spPr>
          <a:xfrm>
            <a:off x="5481417" y="2500082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525252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回合時間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71CD0B1-7415-4E1C-A2EB-2F349112D0A6}"/>
              </a:ext>
            </a:extLst>
          </p:cNvPr>
          <p:cNvSpPr txBox="1"/>
          <p:nvPr/>
        </p:nvSpPr>
        <p:spPr>
          <a:xfrm>
            <a:off x="1941514" y="5389532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FAC8B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燃晶槽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577D8BF-4B32-4AA8-B69E-EA470CE7B1B4}"/>
              </a:ext>
            </a:extLst>
          </p:cNvPr>
          <p:cNvSpPr txBox="1"/>
          <p:nvPr/>
        </p:nvSpPr>
        <p:spPr>
          <a:xfrm>
            <a:off x="3111185" y="5889536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AFF54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必殺技槽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1B7C179-7EF3-4267-BE59-B7B7FB443931}"/>
              </a:ext>
            </a:extLst>
          </p:cNvPr>
          <p:cNvSpPr txBox="1"/>
          <p:nvPr/>
        </p:nvSpPr>
        <p:spPr>
          <a:xfrm>
            <a:off x="1532229" y="2117239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角色頭像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1F63215A-DC64-4DB6-8F93-A690749116DD}"/>
              </a:ext>
            </a:extLst>
          </p:cNvPr>
          <p:cNvSpPr txBox="1"/>
          <p:nvPr/>
        </p:nvSpPr>
        <p:spPr>
          <a:xfrm>
            <a:off x="3770053" y="3361350"/>
            <a:ext cx="4651893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燃晶槽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收集方式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被對手擊中或防禦攻擊依傷害比例增加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反擊或彈刀成功依傷害比例增加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消耗方式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滿足觸發量使用銃技或相關招式就會按需求消耗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部分必殺技在擁有燃晶能量時可追加額外效果</a:t>
            </a:r>
          </a:p>
        </p:txBody>
      </p:sp>
    </p:spTree>
    <p:extLst>
      <p:ext uri="{BB962C8B-B14F-4D97-AF65-F5344CB8AC3E}">
        <p14:creationId xmlns:p14="http://schemas.microsoft.com/office/powerpoint/2010/main" val="41874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9" grpId="0"/>
      <p:bldP spid="30" grpId="0"/>
      <p:bldP spid="31" grpId="0"/>
      <p:bldP spid="32" grpId="0"/>
      <p:bldP spid="3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5F90362-7BAB-4624-BB97-0C0865518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50" y="1686381"/>
            <a:ext cx="9258300" cy="5217436"/>
          </a:xfrm>
          <a:prstGeom prst="rect">
            <a:avLst/>
          </a:prstGeom>
        </p:spPr>
      </p:pic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60808CC-F2B1-401B-8E4C-2241D3F0482B}"/>
              </a:ext>
            </a:extLst>
          </p:cNvPr>
          <p:cNvSpPr txBox="1"/>
          <p:nvPr/>
        </p:nvSpPr>
        <p:spPr>
          <a:xfrm>
            <a:off x="1433124" y="3564291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FE21A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勝場紀錄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BF27D05-6B45-472B-AF36-46C8270B62CF}"/>
              </a:ext>
            </a:extLst>
          </p:cNvPr>
          <p:cNvSpPr txBox="1"/>
          <p:nvPr/>
        </p:nvSpPr>
        <p:spPr>
          <a:xfrm>
            <a:off x="2804253" y="3140594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F3F44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氣力值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CF31EDB-8EB9-46F9-9AEE-86A29B30E3DF}"/>
              </a:ext>
            </a:extLst>
          </p:cNvPr>
          <p:cNvSpPr txBox="1"/>
          <p:nvPr/>
        </p:nvSpPr>
        <p:spPr>
          <a:xfrm>
            <a:off x="3900028" y="2740932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00FF00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生命值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BE45BD3-CB1B-4895-A98A-9B48B022564E}"/>
              </a:ext>
            </a:extLst>
          </p:cNvPr>
          <p:cNvSpPr txBox="1"/>
          <p:nvPr/>
        </p:nvSpPr>
        <p:spPr>
          <a:xfrm>
            <a:off x="5481417" y="2500082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525252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回合時間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71CD0B1-7415-4E1C-A2EB-2F349112D0A6}"/>
              </a:ext>
            </a:extLst>
          </p:cNvPr>
          <p:cNvSpPr txBox="1"/>
          <p:nvPr/>
        </p:nvSpPr>
        <p:spPr>
          <a:xfrm>
            <a:off x="1941514" y="5389532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FAC8B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燃晶槽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577D8BF-4B32-4AA8-B69E-EA470CE7B1B4}"/>
              </a:ext>
            </a:extLst>
          </p:cNvPr>
          <p:cNvSpPr txBox="1"/>
          <p:nvPr/>
        </p:nvSpPr>
        <p:spPr>
          <a:xfrm>
            <a:off x="3111185" y="5889536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AFF54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必殺技槽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1B7C179-7EF3-4267-BE59-B7B7FB443931}"/>
              </a:ext>
            </a:extLst>
          </p:cNvPr>
          <p:cNvSpPr txBox="1"/>
          <p:nvPr/>
        </p:nvSpPr>
        <p:spPr>
          <a:xfrm>
            <a:off x="1532229" y="2117239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角色頭像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1F63215A-DC64-4DB6-8F93-A690749116DD}"/>
              </a:ext>
            </a:extLst>
          </p:cNvPr>
          <p:cNvSpPr txBox="1"/>
          <p:nvPr/>
        </p:nvSpPr>
        <p:spPr>
          <a:xfrm>
            <a:off x="3770053" y="3361350"/>
            <a:ext cx="4651893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必殺技槽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收集方式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擊中對手或擊中防禦中的對手依傷害比例增加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反擊或彈刀成功依傷害比例增加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消耗方式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消耗一半必殺技槽施放必殺技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配合集滿的燃晶槽使用↓＋必殺技鍵進行附魔</a:t>
            </a:r>
          </a:p>
        </p:txBody>
      </p:sp>
    </p:spTree>
    <p:extLst>
      <p:ext uri="{BB962C8B-B14F-4D97-AF65-F5344CB8AC3E}">
        <p14:creationId xmlns:p14="http://schemas.microsoft.com/office/powerpoint/2010/main" val="35987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9" grpId="0"/>
      <p:bldP spid="30" grpId="0"/>
      <p:bldP spid="31" grpId="0"/>
      <p:bldP spid="32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形 3" descr="電腦 外框">
            <a:extLst>
              <a:ext uri="{FF2B5EF4-FFF2-40B4-BE49-F238E27FC236}">
                <a16:creationId xmlns:a16="http://schemas.microsoft.com/office/drawing/2014/main" id="{A828F124-6F4E-4B5D-9EED-3EC1B5836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6364" y="2370680"/>
            <a:ext cx="4132934" cy="4132934"/>
          </a:xfrm>
          <a:prstGeom prst="rect">
            <a:avLst/>
          </a:prstGeom>
        </p:spPr>
      </p:pic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遊戲規格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503903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運行平台：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作業系統：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Win 10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遊戲類型：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橫版格鬥遊戲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遊戲人數：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1~2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操控設備：鍵盤、搖桿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角色／地圖數量：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</a:t>
            </a:r>
          </a:p>
        </p:txBody>
      </p:sp>
    </p:spTree>
    <p:extLst>
      <p:ext uri="{BB962C8B-B14F-4D97-AF65-F5344CB8AC3E}">
        <p14:creationId xmlns:p14="http://schemas.microsoft.com/office/powerpoint/2010/main" val="200858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/>
        </p:nvGraphicFramePr>
        <p:xfrm>
          <a:off x="2319705" y="2270733"/>
          <a:ext cx="7523690" cy="2640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64AF1F64-2033-4349-8A38-CFA44F8A0A4F}"/>
              </a:ext>
            </a:extLst>
          </p:cNvPr>
          <p:cNvSpPr/>
          <p:nvPr/>
        </p:nvSpPr>
        <p:spPr>
          <a:xfrm>
            <a:off x="4986166" y="3233644"/>
            <a:ext cx="2190768" cy="700937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400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7047178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7650430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11499484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18606070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2320014" cy="833120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14299" y="-154004"/>
            <a:ext cx="2089875" cy="3717770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152400" y="-317500"/>
            <a:ext cx="1139828" cy="7420945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10193152" y="-4356100"/>
            <a:ext cx="1998844" cy="11214098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>
            <a:off x="5812927" y="5943600"/>
            <a:ext cx="4317633" cy="615738"/>
          </a:xfrm>
          <a:prstGeom prst="bentConnector3">
            <a:avLst>
              <a:gd name="adj1" fmla="val 11173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84372" y="3982017"/>
            <a:ext cx="5064659" cy="1088427"/>
          </a:xfrm>
          <a:prstGeom prst="bentConnector3">
            <a:avLst>
              <a:gd name="adj1" fmla="val 31494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flipV="1">
            <a:off x="2197100" y="5156200"/>
            <a:ext cx="9067800" cy="1403140"/>
          </a:xfrm>
          <a:prstGeom prst="bentConnector3">
            <a:avLst>
              <a:gd name="adj1" fmla="val 74650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0800000" flipV="1">
            <a:off x="7294880" y="3428998"/>
            <a:ext cx="5252720" cy="2829561"/>
          </a:xfrm>
          <a:prstGeom prst="bentConnector3">
            <a:avLst>
              <a:gd name="adj1" fmla="val 43423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>
            <a:off x="11137900" y="-154004"/>
            <a:ext cx="659302" cy="7201182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圖片 123">
            <a:extLst>
              <a:ext uri="{FF2B5EF4-FFF2-40B4-BE49-F238E27FC236}">
                <a16:creationId xmlns:a16="http://schemas.microsoft.com/office/drawing/2014/main" id="{E94B0A3A-8AB2-467E-98DC-D03B8ADB615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1542" y="3900786"/>
            <a:ext cx="3403280" cy="2417443"/>
          </a:xfrm>
          <a:prstGeom prst="rect">
            <a:avLst/>
          </a:prstGeom>
        </p:spPr>
      </p:pic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F80F1CDA-357F-451C-A97C-A39E804C3ACA}"/>
              </a:ext>
            </a:extLst>
          </p:cNvPr>
          <p:cNvSpPr txBox="1"/>
          <p:nvPr/>
        </p:nvSpPr>
        <p:spPr>
          <a:xfrm>
            <a:off x="3070292" y="460248"/>
            <a:ext cx="6116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故事背景－序章</a:t>
            </a: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FEDC2F52-50C9-4FFC-8E34-8DA83D207D70}"/>
              </a:ext>
            </a:extLst>
          </p:cNvPr>
          <p:cNvSpPr txBox="1"/>
          <p:nvPr/>
        </p:nvSpPr>
        <p:spPr>
          <a:xfrm>
            <a:off x="3070292" y="989225"/>
            <a:ext cx="611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意外發現的能源使人類的科技得到了突飛猛進的發展</a:t>
            </a:r>
          </a:p>
        </p:txBody>
      </p:sp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C3501FD7-262A-469D-A2B4-7A0E34A661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4827681"/>
              </p:ext>
            </p:extLst>
          </p:nvPr>
        </p:nvGraphicFramePr>
        <p:xfrm>
          <a:off x="3327008" y="1660243"/>
          <a:ext cx="5542430" cy="34909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50561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7047178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7650430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11499484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18606070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2320014" cy="833120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14299" y="-154004"/>
            <a:ext cx="2089875" cy="3717770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152400" y="-317500"/>
            <a:ext cx="1139828" cy="7420945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10193152" y="-4356100"/>
            <a:ext cx="1998844" cy="11214098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>
            <a:off x="5812927" y="5943600"/>
            <a:ext cx="4317633" cy="615738"/>
          </a:xfrm>
          <a:prstGeom prst="bentConnector3">
            <a:avLst>
              <a:gd name="adj1" fmla="val 11173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84372" y="3982017"/>
            <a:ext cx="5064659" cy="1088427"/>
          </a:xfrm>
          <a:prstGeom prst="bentConnector3">
            <a:avLst>
              <a:gd name="adj1" fmla="val 31494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flipV="1">
            <a:off x="2197100" y="5156200"/>
            <a:ext cx="9067800" cy="1403140"/>
          </a:xfrm>
          <a:prstGeom prst="bentConnector3">
            <a:avLst>
              <a:gd name="adj1" fmla="val 74650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0800000" flipV="1">
            <a:off x="7294880" y="3428998"/>
            <a:ext cx="5252720" cy="2829561"/>
          </a:xfrm>
          <a:prstGeom prst="bentConnector3">
            <a:avLst>
              <a:gd name="adj1" fmla="val 43423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>
            <a:off x="11137900" y="-154004"/>
            <a:ext cx="659302" cy="7201182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圖片 123">
            <a:extLst>
              <a:ext uri="{FF2B5EF4-FFF2-40B4-BE49-F238E27FC236}">
                <a16:creationId xmlns:a16="http://schemas.microsoft.com/office/drawing/2014/main" id="{E94B0A3A-8AB2-467E-98DC-D03B8ADB615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1542" y="3900786"/>
            <a:ext cx="3403280" cy="2417443"/>
          </a:xfrm>
          <a:prstGeom prst="rect">
            <a:avLst/>
          </a:prstGeom>
        </p:spPr>
      </p:pic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F80F1CDA-357F-451C-A97C-A39E804C3ACA}"/>
              </a:ext>
            </a:extLst>
          </p:cNvPr>
          <p:cNvSpPr txBox="1"/>
          <p:nvPr/>
        </p:nvSpPr>
        <p:spPr>
          <a:xfrm>
            <a:off x="3070292" y="460248"/>
            <a:ext cx="6116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故事背景－序章</a:t>
            </a: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FEDC2F52-50C9-4FFC-8E34-8DA83D207D70}"/>
              </a:ext>
            </a:extLst>
          </p:cNvPr>
          <p:cNvSpPr txBox="1"/>
          <p:nvPr/>
        </p:nvSpPr>
        <p:spPr>
          <a:xfrm>
            <a:off x="3070292" y="989225"/>
            <a:ext cx="611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外星種族開始阻撓地球的發展，最後入侵地球殲滅文明</a:t>
            </a:r>
          </a:p>
        </p:txBody>
      </p:sp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C3501FD7-262A-469D-A2B4-7A0E34A661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4032283"/>
              </p:ext>
            </p:extLst>
          </p:nvPr>
        </p:nvGraphicFramePr>
        <p:xfrm>
          <a:off x="3327008" y="1660243"/>
          <a:ext cx="5542430" cy="4283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65738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7047178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7650430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11499484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18606070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2320014" cy="833120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14299" y="-154004"/>
            <a:ext cx="2089875" cy="3717770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152400" y="-317500"/>
            <a:ext cx="1139828" cy="7420945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10193152" y="-4356100"/>
            <a:ext cx="1998844" cy="11214098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>
            <a:off x="5812927" y="5943600"/>
            <a:ext cx="4317633" cy="615738"/>
          </a:xfrm>
          <a:prstGeom prst="bentConnector3">
            <a:avLst>
              <a:gd name="adj1" fmla="val 11173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84372" y="3982017"/>
            <a:ext cx="5064659" cy="1088427"/>
          </a:xfrm>
          <a:prstGeom prst="bentConnector3">
            <a:avLst>
              <a:gd name="adj1" fmla="val 31494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flipV="1">
            <a:off x="2197100" y="5156200"/>
            <a:ext cx="9067800" cy="1403140"/>
          </a:xfrm>
          <a:prstGeom prst="bentConnector3">
            <a:avLst>
              <a:gd name="adj1" fmla="val 74650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0800000" flipV="1">
            <a:off x="7294880" y="3428998"/>
            <a:ext cx="5252720" cy="2829561"/>
          </a:xfrm>
          <a:prstGeom prst="bentConnector3">
            <a:avLst>
              <a:gd name="adj1" fmla="val 43423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>
            <a:off x="11137900" y="-154004"/>
            <a:ext cx="659302" cy="7201182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圖片 123">
            <a:extLst>
              <a:ext uri="{FF2B5EF4-FFF2-40B4-BE49-F238E27FC236}">
                <a16:creationId xmlns:a16="http://schemas.microsoft.com/office/drawing/2014/main" id="{E94B0A3A-8AB2-467E-98DC-D03B8ADB615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1542" y="3900786"/>
            <a:ext cx="3403280" cy="2417443"/>
          </a:xfrm>
          <a:prstGeom prst="rect">
            <a:avLst/>
          </a:prstGeom>
        </p:spPr>
      </p:pic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F80F1CDA-357F-451C-A97C-A39E804C3ACA}"/>
              </a:ext>
            </a:extLst>
          </p:cNvPr>
          <p:cNvSpPr txBox="1"/>
          <p:nvPr/>
        </p:nvSpPr>
        <p:spPr>
          <a:xfrm>
            <a:off x="3070292" y="460248"/>
            <a:ext cx="6116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故事背景－序章</a:t>
            </a: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FEDC2F52-50C9-4FFC-8E34-8DA83D207D70}"/>
              </a:ext>
            </a:extLst>
          </p:cNvPr>
          <p:cNvSpPr txBox="1"/>
          <p:nvPr/>
        </p:nvSpPr>
        <p:spPr>
          <a:xfrm>
            <a:off x="3070292" y="989225"/>
            <a:ext cx="611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人類像是成為了外星種族的奴隸一般</a:t>
            </a:r>
          </a:p>
        </p:txBody>
      </p:sp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C3501FD7-262A-469D-A2B4-7A0E34A661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0720187"/>
              </p:ext>
            </p:extLst>
          </p:nvPr>
        </p:nvGraphicFramePr>
        <p:xfrm>
          <a:off x="3327008" y="1660243"/>
          <a:ext cx="5542430" cy="4283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14692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7047178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7650430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11499484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18606070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2320014" cy="833120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14299" y="-154004"/>
            <a:ext cx="2089875" cy="3717770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152400" y="-317500"/>
            <a:ext cx="1139828" cy="7420945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10193152" y="-4356100"/>
            <a:ext cx="1998844" cy="11214098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>
            <a:off x="5812927" y="5943600"/>
            <a:ext cx="4317633" cy="615738"/>
          </a:xfrm>
          <a:prstGeom prst="bentConnector3">
            <a:avLst>
              <a:gd name="adj1" fmla="val 11173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84372" y="3982017"/>
            <a:ext cx="5064659" cy="1088427"/>
          </a:xfrm>
          <a:prstGeom prst="bentConnector3">
            <a:avLst>
              <a:gd name="adj1" fmla="val 31494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flipV="1">
            <a:off x="2197100" y="5156200"/>
            <a:ext cx="9067800" cy="1403140"/>
          </a:xfrm>
          <a:prstGeom prst="bentConnector3">
            <a:avLst>
              <a:gd name="adj1" fmla="val 74650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0800000" flipV="1">
            <a:off x="7294880" y="3428998"/>
            <a:ext cx="5252720" cy="2829561"/>
          </a:xfrm>
          <a:prstGeom prst="bentConnector3">
            <a:avLst>
              <a:gd name="adj1" fmla="val 43423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>
            <a:off x="11137900" y="-154004"/>
            <a:ext cx="659302" cy="7201182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圖片 123">
            <a:extLst>
              <a:ext uri="{FF2B5EF4-FFF2-40B4-BE49-F238E27FC236}">
                <a16:creationId xmlns:a16="http://schemas.microsoft.com/office/drawing/2014/main" id="{E94B0A3A-8AB2-467E-98DC-D03B8ADB615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1542" y="3900786"/>
            <a:ext cx="3403280" cy="2417443"/>
          </a:xfrm>
          <a:prstGeom prst="rect">
            <a:avLst/>
          </a:prstGeom>
        </p:spPr>
      </p:pic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F80F1CDA-357F-451C-A97C-A39E804C3ACA}"/>
              </a:ext>
            </a:extLst>
          </p:cNvPr>
          <p:cNvSpPr txBox="1"/>
          <p:nvPr/>
        </p:nvSpPr>
        <p:spPr>
          <a:xfrm>
            <a:off x="3070292" y="460248"/>
            <a:ext cx="6116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故事背景－序章</a:t>
            </a: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FEDC2F52-50C9-4FFC-8E34-8DA83D207D70}"/>
              </a:ext>
            </a:extLst>
          </p:cNvPr>
          <p:cNvSpPr txBox="1"/>
          <p:nvPr/>
        </p:nvSpPr>
        <p:spPr>
          <a:xfrm>
            <a:off x="3070292" y="989225"/>
            <a:ext cx="611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不知是外星種族開始重視人權，還只是等著看好戲</a:t>
            </a:r>
          </a:p>
        </p:txBody>
      </p:sp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C3501FD7-262A-469D-A2B4-7A0E34A661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3521584"/>
              </p:ext>
            </p:extLst>
          </p:nvPr>
        </p:nvGraphicFramePr>
        <p:xfrm>
          <a:off x="3327008" y="1660243"/>
          <a:ext cx="5542430" cy="4283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94373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7047178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7650430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11499484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18606070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2320014" cy="833120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14299" y="-154004"/>
            <a:ext cx="2089875" cy="3717770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152400" y="-317500"/>
            <a:ext cx="1139828" cy="7420945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10193152" y="-4356100"/>
            <a:ext cx="1998844" cy="11214098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>
            <a:off x="5812927" y="5943600"/>
            <a:ext cx="4317633" cy="615738"/>
          </a:xfrm>
          <a:prstGeom prst="bentConnector3">
            <a:avLst>
              <a:gd name="adj1" fmla="val 11173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84372" y="3982017"/>
            <a:ext cx="5064659" cy="1088427"/>
          </a:xfrm>
          <a:prstGeom prst="bentConnector3">
            <a:avLst>
              <a:gd name="adj1" fmla="val 31494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flipV="1">
            <a:off x="2197100" y="5156200"/>
            <a:ext cx="9067800" cy="1403140"/>
          </a:xfrm>
          <a:prstGeom prst="bentConnector3">
            <a:avLst>
              <a:gd name="adj1" fmla="val 74650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0800000" flipV="1">
            <a:off x="7294880" y="3428998"/>
            <a:ext cx="5252720" cy="2829561"/>
          </a:xfrm>
          <a:prstGeom prst="bentConnector3">
            <a:avLst>
              <a:gd name="adj1" fmla="val 43423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>
            <a:off x="11137900" y="-154004"/>
            <a:ext cx="659302" cy="7201182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圖片 123">
            <a:extLst>
              <a:ext uri="{FF2B5EF4-FFF2-40B4-BE49-F238E27FC236}">
                <a16:creationId xmlns:a16="http://schemas.microsoft.com/office/drawing/2014/main" id="{E94B0A3A-8AB2-467E-98DC-D03B8ADB615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1542" y="3900786"/>
            <a:ext cx="3403280" cy="2417443"/>
          </a:xfrm>
          <a:prstGeom prst="rect">
            <a:avLst/>
          </a:prstGeom>
        </p:spPr>
      </p:pic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F80F1CDA-357F-451C-A97C-A39E804C3ACA}"/>
              </a:ext>
            </a:extLst>
          </p:cNvPr>
          <p:cNvSpPr txBox="1"/>
          <p:nvPr/>
        </p:nvSpPr>
        <p:spPr>
          <a:xfrm>
            <a:off x="3070292" y="460248"/>
            <a:ext cx="6116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故事背景－場景與事件</a:t>
            </a: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FEDC2F52-50C9-4FFC-8E34-8DA83D207D70}"/>
              </a:ext>
            </a:extLst>
          </p:cNvPr>
          <p:cNvSpPr txBox="1"/>
          <p:nvPr/>
        </p:nvSpPr>
        <p:spPr>
          <a:xfrm>
            <a:off x="3070292" y="989225"/>
            <a:ext cx="611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進入遊戲的主要章節</a:t>
            </a:r>
          </a:p>
        </p:txBody>
      </p:sp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C3501FD7-262A-469D-A2B4-7A0E34A661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8122377"/>
              </p:ext>
            </p:extLst>
          </p:nvPr>
        </p:nvGraphicFramePr>
        <p:xfrm>
          <a:off x="3327008" y="1660243"/>
          <a:ext cx="5542430" cy="4283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1399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7047178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7650430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11499484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18606070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2320014" cy="833120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14299" y="-154004"/>
            <a:ext cx="2089875" cy="3717770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152400" y="-317500"/>
            <a:ext cx="1139828" cy="7420945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10193152" y="-4356100"/>
            <a:ext cx="1998844" cy="11214098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>
            <a:off x="5812927" y="5943600"/>
            <a:ext cx="4317633" cy="615738"/>
          </a:xfrm>
          <a:prstGeom prst="bentConnector3">
            <a:avLst>
              <a:gd name="adj1" fmla="val 11173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84372" y="3982017"/>
            <a:ext cx="5064659" cy="1088427"/>
          </a:xfrm>
          <a:prstGeom prst="bentConnector3">
            <a:avLst>
              <a:gd name="adj1" fmla="val 31494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flipV="1">
            <a:off x="2197100" y="5156200"/>
            <a:ext cx="9067800" cy="1403140"/>
          </a:xfrm>
          <a:prstGeom prst="bentConnector3">
            <a:avLst>
              <a:gd name="adj1" fmla="val 74650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0800000" flipV="1">
            <a:off x="7294880" y="3428998"/>
            <a:ext cx="5252720" cy="2829561"/>
          </a:xfrm>
          <a:prstGeom prst="bentConnector3">
            <a:avLst>
              <a:gd name="adj1" fmla="val 43423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>
            <a:off x="11137900" y="-154004"/>
            <a:ext cx="659302" cy="7201182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圖片 123">
            <a:extLst>
              <a:ext uri="{FF2B5EF4-FFF2-40B4-BE49-F238E27FC236}">
                <a16:creationId xmlns:a16="http://schemas.microsoft.com/office/drawing/2014/main" id="{E94B0A3A-8AB2-467E-98DC-D03B8ADB615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1542" y="3900786"/>
            <a:ext cx="3403280" cy="2417443"/>
          </a:xfrm>
          <a:prstGeom prst="rect">
            <a:avLst/>
          </a:prstGeom>
        </p:spPr>
      </p:pic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F80F1CDA-357F-451C-A97C-A39E804C3ACA}"/>
              </a:ext>
            </a:extLst>
          </p:cNvPr>
          <p:cNvSpPr txBox="1"/>
          <p:nvPr/>
        </p:nvSpPr>
        <p:spPr>
          <a:xfrm>
            <a:off x="3070292" y="460248"/>
            <a:ext cx="6116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故事背景－場景與事件</a:t>
            </a: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FEDC2F52-50C9-4FFC-8E34-8DA83D207D70}"/>
              </a:ext>
            </a:extLst>
          </p:cNvPr>
          <p:cNvSpPr txBox="1"/>
          <p:nvPr/>
        </p:nvSpPr>
        <p:spPr>
          <a:xfrm>
            <a:off x="3070292" y="989225"/>
            <a:ext cx="611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進入遊戲的主要章節</a:t>
            </a:r>
          </a:p>
        </p:txBody>
      </p:sp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C3501FD7-262A-469D-A2B4-7A0E34A661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5460837"/>
              </p:ext>
            </p:extLst>
          </p:nvPr>
        </p:nvGraphicFramePr>
        <p:xfrm>
          <a:off x="3327008" y="1660243"/>
          <a:ext cx="5542430" cy="4283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04610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遊戲系統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503903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生命值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氣力值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燃晶槽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必殺技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04D2B175-CE6D-4AB3-A850-ECBCA6B02F6B}"/>
              </a:ext>
            </a:extLst>
          </p:cNvPr>
          <p:cNvGrpSpPr/>
          <p:nvPr/>
        </p:nvGrpSpPr>
        <p:grpSpPr>
          <a:xfrm>
            <a:off x="4930067" y="2040387"/>
            <a:ext cx="4699732" cy="4362164"/>
            <a:chOff x="5459995" y="1805956"/>
            <a:chExt cx="5210498" cy="4836243"/>
          </a:xfrm>
        </p:grpSpPr>
        <p:pic>
          <p:nvPicPr>
            <p:cNvPr id="7" name="圖形 6" descr="工作流程 以實心填滿">
              <a:extLst>
                <a:ext uri="{FF2B5EF4-FFF2-40B4-BE49-F238E27FC236}">
                  <a16:creationId xmlns:a16="http://schemas.microsoft.com/office/drawing/2014/main" id="{E6F2BABA-6083-4E57-A2BF-0CEA4093F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36693" y="2908399"/>
              <a:ext cx="3733800" cy="3733800"/>
            </a:xfrm>
            <a:prstGeom prst="rect">
              <a:avLst/>
            </a:prstGeom>
          </p:spPr>
        </p:pic>
        <p:pic>
          <p:nvPicPr>
            <p:cNvPr id="5" name="圖形 4" descr="有水平線的金字塔圖 外框">
              <a:extLst>
                <a:ext uri="{FF2B5EF4-FFF2-40B4-BE49-F238E27FC236}">
                  <a16:creationId xmlns:a16="http://schemas.microsoft.com/office/drawing/2014/main" id="{9E6FB3DB-29A0-48E5-84F5-423A759A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59995" y="1805956"/>
              <a:ext cx="4174155" cy="41741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564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/>
        </p:nvGraphicFramePr>
        <p:xfrm>
          <a:off x="2319705" y="2270733"/>
          <a:ext cx="7523690" cy="2640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64AF1F64-2033-4349-8A38-CFA44F8A0A4F}"/>
              </a:ext>
            </a:extLst>
          </p:cNvPr>
          <p:cNvSpPr/>
          <p:nvPr/>
        </p:nvSpPr>
        <p:spPr>
          <a:xfrm>
            <a:off x="7441534" y="3233644"/>
            <a:ext cx="2190768" cy="700937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879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A55AB1-1E1C-4CA1-B96F-2C5EB4099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47970" y="1954911"/>
            <a:ext cx="5403202" cy="467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場景設計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5039031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高科技中古世界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外星種族統治現今人類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重新建構的文明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燃晶為主要能源</a:t>
            </a:r>
          </a:p>
        </p:txBody>
      </p:sp>
    </p:spTree>
    <p:extLst>
      <p:ext uri="{BB962C8B-B14F-4D97-AF65-F5344CB8AC3E}">
        <p14:creationId xmlns:p14="http://schemas.microsoft.com/office/powerpoint/2010/main" val="227703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5099547F-EFB2-4D02-A1C2-D3B5044ED4FE}"/>
              </a:ext>
            </a:extLst>
          </p:cNvPr>
          <p:cNvSpPr txBox="1"/>
          <p:nvPr/>
        </p:nvSpPr>
        <p:spPr>
          <a:xfrm>
            <a:off x="1858331" y="3247439"/>
            <a:ext cx="202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遊戲引擎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AE50B03-453D-4275-B164-29F6302D2E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629" y="3710547"/>
            <a:ext cx="1139544" cy="1170925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89F8AC12-2696-4547-B8BF-AABE3FA5317A}"/>
              </a:ext>
            </a:extLst>
          </p:cNvPr>
          <p:cNvSpPr txBox="1"/>
          <p:nvPr/>
        </p:nvSpPr>
        <p:spPr>
          <a:xfrm>
            <a:off x="1858331" y="4881472"/>
            <a:ext cx="2022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Unity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47EFC7D-24F1-4E04-B342-1FDEF6F78416}"/>
              </a:ext>
            </a:extLst>
          </p:cNvPr>
          <p:cNvSpPr txBox="1"/>
          <p:nvPr/>
        </p:nvSpPr>
        <p:spPr>
          <a:xfrm>
            <a:off x="4013314" y="3247439"/>
            <a:ext cx="202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美術</a:t>
            </a: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BF54F2FE-B741-4DBB-8912-D732BACEE9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3387" y="3727474"/>
            <a:ext cx="1301994" cy="1137072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4F847B21-7B1F-494C-A92C-7416F442CC17}"/>
              </a:ext>
            </a:extLst>
          </p:cNvPr>
          <p:cNvSpPr txBox="1"/>
          <p:nvPr/>
        </p:nvSpPr>
        <p:spPr>
          <a:xfrm>
            <a:off x="4013314" y="4881472"/>
            <a:ext cx="2022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Clip Studio Paint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78E1F741-FFB1-42A6-A908-0981DE137D44}"/>
              </a:ext>
            </a:extLst>
          </p:cNvPr>
          <p:cNvSpPr txBox="1"/>
          <p:nvPr/>
        </p:nvSpPr>
        <p:spPr>
          <a:xfrm>
            <a:off x="6166872" y="3247439"/>
            <a:ext cx="202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美術</a:t>
            </a: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E6A9E3C2-A627-446F-83BE-29900829DC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6759" y="3604826"/>
            <a:ext cx="1382366" cy="1382366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805B9E0E-8AAC-4B83-B1F9-CA6303FDAD80}"/>
              </a:ext>
            </a:extLst>
          </p:cNvPr>
          <p:cNvSpPr txBox="1"/>
          <p:nvPr/>
        </p:nvSpPr>
        <p:spPr>
          <a:xfrm>
            <a:off x="6166872" y="4881472"/>
            <a:ext cx="2022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Blender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F836C159-117A-432A-8130-86D49AED259B}"/>
              </a:ext>
            </a:extLst>
          </p:cNvPr>
          <p:cNvSpPr txBox="1"/>
          <p:nvPr/>
        </p:nvSpPr>
        <p:spPr>
          <a:xfrm>
            <a:off x="8320430" y="3247439"/>
            <a:ext cx="202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音樂音效</a:t>
            </a: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6D183E1-F502-4E0D-B768-BF0121326F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40317" y="3604826"/>
            <a:ext cx="1382366" cy="1382366"/>
          </a:xfrm>
          <a:prstGeom prst="rect">
            <a:avLst/>
          </a:prstGeom>
        </p:spPr>
      </p:pic>
      <p:sp>
        <p:nvSpPr>
          <p:cNvPr id="40" name="文字方塊 39">
            <a:extLst>
              <a:ext uri="{FF2B5EF4-FFF2-40B4-BE49-F238E27FC236}">
                <a16:creationId xmlns:a16="http://schemas.microsoft.com/office/drawing/2014/main" id="{F804D73D-589C-46EB-A025-7059E419E8C2}"/>
              </a:ext>
            </a:extLst>
          </p:cNvPr>
          <p:cNvSpPr txBox="1"/>
          <p:nvPr/>
        </p:nvSpPr>
        <p:spPr>
          <a:xfrm>
            <a:off x="8320430" y="4881472"/>
            <a:ext cx="2022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LMMS</a:t>
            </a: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60EBA890-864A-43EF-A1C4-C09A5F6D336B}"/>
              </a:ext>
            </a:extLst>
          </p:cNvPr>
          <p:cNvSpPr txBox="1"/>
          <p:nvPr/>
        </p:nvSpPr>
        <p:spPr>
          <a:xfrm>
            <a:off x="3573205" y="2427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ea typeface="微軟正黑體" panose="020B0604030504040204" pitchFamily="34" charset="-120"/>
              </a:rPr>
              <a:t>開發工具</a:t>
            </a:r>
          </a:p>
        </p:txBody>
      </p:sp>
    </p:spTree>
    <p:extLst>
      <p:ext uri="{BB962C8B-B14F-4D97-AF65-F5344CB8AC3E}">
        <p14:creationId xmlns:p14="http://schemas.microsoft.com/office/powerpoint/2010/main" val="340655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  <p:bldP spid="32" grpId="0"/>
      <p:bldP spid="4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場景設計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5039031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工業結構歐式建築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民間因信仰產生特殊建築形式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為加速發展多採用工業結構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能承受燃晶波及的安全材質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C2794CCE-9CBA-4436-8E2E-881E1256C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31455" y="2943412"/>
            <a:ext cx="5096600" cy="286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49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/>
        </p:nvGraphicFramePr>
        <p:xfrm>
          <a:off x="2319705" y="2270733"/>
          <a:ext cx="7523690" cy="2640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64AF1F64-2033-4349-8A38-CFA44F8A0A4F}"/>
              </a:ext>
            </a:extLst>
          </p:cNvPr>
          <p:cNvSpPr/>
          <p:nvPr/>
        </p:nvSpPr>
        <p:spPr>
          <a:xfrm>
            <a:off x="2526489" y="4202284"/>
            <a:ext cx="2190768" cy="700937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170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B2E58119-3E7A-4BBF-9802-494C7F264461}"/>
              </a:ext>
            </a:extLst>
          </p:cNvPr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58" name="矩形: 剪去同側角落 57">
              <a:extLst>
                <a:ext uri="{FF2B5EF4-FFF2-40B4-BE49-F238E27FC236}">
                  <a16:creationId xmlns:a16="http://schemas.microsoft.com/office/drawing/2014/main" id="{F2889222-10EB-4D82-B604-3D15434ED2D0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: 剪去同側角落 65">
              <a:extLst>
                <a:ext uri="{FF2B5EF4-FFF2-40B4-BE49-F238E27FC236}">
                  <a16:creationId xmlns:a16="http://schemas.microsoft.com/office/drawing/2014/main" id="{FA7D9201-C108-4AE7-9B0D-DFE393E370FD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: 剪去同側角落 67">
              <a:extLst>
                <a:ext uri="{FF2B5EF4-FFF2-40B4-BE49-F238E27FC236}">
                  <a16:creationId xmlns:a16="http://schemas.microsoft.com/office/drawing/2014/main" id="{3BCBDFBC-C6F8-4CE6-B002-F3D5DAE41AFC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: 剪去同側角落 68">
              <a:extLst>
                <a:ext uri="{FF2B5EF4-FFF2-40B4-BE49-F238E27FC236}">
                  <a16:creationId xmlns:a16="http://schemas.microsoft.com/office/drawing/2014/main" id="{B94366BE-3813-4D39-9F6B-5EB8EB3B3782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: 剪去同側角落 75">
              <a:extLst>
                <a:ext uri="{FF2B5EF4-FFF2-40B4-BE49-F238E27FC236}">
                  <a16:creationId xmlns:a16="http://schemas.microsoft.com/office/drawing/2014/main" id="{32597D05-9A48-4749-AF89-FD234638E83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: 剪去同側角落 84">
              <a:extLst>
                <a:ext uri="{FF2B5EF4-FFF2-40B4-BE49-F238E27FC236}">
                  <a16:creationId xmlns:a16="http://schemas.microsoft.com/office/drawing/2014/main" id="{541B7A92-CCD6-40AA-9CA6-E778E3996915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D9271766-D5D4-4B09-9888-063FF8613438}"/>
              </a:ext>
            </a:extLst>
          </p:cNvPr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88" name="矩形: 剪去同側角落 87">
              <a:extLst>
                <a:ext uri="{FF2B5EF4-FFF2-40B4-BE49-F238E27FC236}">
                  <a16:creationId xmlns:a16="http://schemas.microsoft.com/office/drawing/2014/main" id="{135504AA-6186-4D4E-BAC3-08053DD7109F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: 剪去同側角落 88">
              <a:extLst>
                <a:ext uri="{FF2B5EF4-FFF2-40B4-BE49-F238E27FC236}">
                  <a16:creationId xmlns:a16="http://schemas.microsoft.com/office/drawing/2014/main" id="{691677C6-F1A2-40A0-8BBA-23B1E90B37A0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: 剪去同側角落 89">
              <a:extLst>
                <a:ext uri="{FF2B5EF4-FFF2-40B4-BE49-F238E27FC236}">
                  <a16:creationId xmlns:a16="http://schemas.microsoft.com/office/drawing/2014/main" id="{11205E69-5A7A-4319-9809-A9300C60D989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: 剪去同側角落 90">
              <a:extLst>
                <a:ext uri="{FF2B5EF4-FFF2-40B4-BE49-F238E27FC236}">
                  <a16:creationId xmlns:a16="http://schemas.microsoft.com/office/drawing/2014/main" id="{D8027FF9-0E29-4545-AC4F-14B1727FF809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剪去同側角落 91">
              <a:extLst>
                <a:ext uri="{FF2B5EF4-FFF2-40B4-BE49-F238E27FC236}">
                  <a16:creationId xmlns:a16="http://schemas.microsoft.com/office/drawing/2014/main" id="{40ABD0B8-E542-4C97-8D7A-16E61A95C5EB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: 剪去同側角落 92">
              <a:extLst>
                <a:ext uri="{FF2B5EF4-FFF2-40B4-BE49-F238E27FC236}">
                  <a16:creationId xmlns:a16="http://schemas.microsoft.com/office/drawing/2014/main" id="{FB5D691A-A974-4808-8905-28918D4B7F7E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: 剪去同側角落 93">
              <a:extLst>
                <a:ext uri="{FF2B5EF4-FFF2-40B4-BE49-F238E27FC236}">
                  <a16:creationId xmlns:a16="http://schemas.microsoft.com/office/drawing/2014/main" id="{DC5F98CF-4945-408A-B539-4839C791D9A8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E580646B-6B2E-4DD0-8FAB-FD52A090A924}"/>
              </a:ext>
            </a:extLst>
          </p:cNvPr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96" name="矩形: 剪去同側角落 95">
              <a:extLst>
                <a:ext uri="{FF2B5EF4-FFF2-40B4-BE49-F238E27FC236}">
                  <a16:creationId xmlns:a16="http://schemas.microsoft.com/office/drawing/2014/main" id="{A8D3B16F-E79F-4AEA-8C0F-619F2CC75746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: 剪去同側角落 96">
              <a:extLst>
                <a:ext uri="{FF2B5EF4-FFF2-40B4-BE49-F238E27FC236}">
                  <a16:creationId xmlns:a16="http://schemas.microsoft.com/office/drawing/2014/main" id="{2B65C899-FB33-429F-958F-329E5305B895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: 剪去同側角落 97">
              <a:extLst>
                <a:ext uri="{FF2B5EF4-FFF2-40B4-BE49-F238E27FC236}">
                  <a16:creationId xmlns:a16="http://schemas.microsoft.com/office/drawing/2014/main" id="{9464631E-46C8-4B1B-9FC5-B242098B6B1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: 剪去同側角落 98">
              <a:extLst>
                <a:ext uri="{FF2B5EF4-FFF2-40B4-BE49-F238E27FC236}">
                  <a16:creationId xmlns:a16="http://schemas.microsoft.com/office/drawing/2014/main" id="{29C307D0-7AEA-407B-8076-AFB7FBE8E3E5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: 剪去同側角落 99">
              <a:extLst>
                <a:ext uri="{FF2B5EF4-FFF2-40B4-BE49-F238E27FC236}">
                  <a16:creationId xmlns:a16="http://schemas.microsoft.com/office/drawing/2014/main" id="{4EEC993A-F380-4340-88FE-4E85DB27E554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: 剪去同側角落 100">
              <a:extLst>
                <a:ext uri="{FF2B5EF4-FFF2-40B4-BE49-F238E27FC236}">
                  <a16:creationId xmlns:a16="http://schemas.microsoft.com/office/drawing/2014/main" id="{F8A5E853-BB59-409A-9363-D015D38B6066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: 剪去同側角落 101">
              <a:extLst>
                <a:ext uri="{FF2B5EF4-FFF2-40B4-BE49-F238E27FC236}">
                  <a16:creationId xmlns:a16="http://schemas.microsoft.com/office/drawing/2014/main" id="{3D55B127-8631-4338-BBD5-E6ED89857F95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: 剪去同側角落 102">
              <a:extLst>
                <a:ext uri="{FF2B5EF4-FFF2-40B4-BE49-F238E27FC236}">
                  <a16:creationId xmlns:a16="http://schemas.microsoft.com/office/drawing/2014/main" id="{353483E5-3606-408A-A753-F02585904185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: 剪去同側角落 103">
              <a:extLst>
                <a:ext uri="{FF2B5EF4-FFF2-40B4-BE49-F238E27FC236}">
                  <a16:creationId xmlns:a16="http://schemas.microsoft.com/office/drawing/2014/main" id="{FDDB91C6-70CF-45D0-ACC5-0E8891211777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8294E4E8-7F60-4104-87A8-955057500185}"/>
              </a:ext>
            </a:extLst>
          </p:cNvPr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06" name="矩形: 剪去同側角落 105">
              <a:extLst>
                <a:ext uri="{FF2B5EF4-FFF2-40B4-BE49-F238E27FC236}">
                  <a16:creationId xmlns:a16="http://schemas.microsoft.com/office/drawing/2014/main" id="{0D438F10-DAFA-4C9A-B92A-A97075F97D24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同側角落 106">
              <a:extLst>
                <a:ext uri="{FF2B5EF4-FFF2-40B4-BE49-F238E27FC236}">
                  <a16:creationId xmlns:a16="http://schemas.microsoft.com/office/drawing/2014/main" id="{6AFB53B5-3B96-41E1-8AC5-B9D63F6062AE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: 剪去同側角落 107">
              <a:extLst>
                <a:ext uri="{FF2B5EF4-FFF2-40B4-BE49-F238E27FC236}">
                  <a16:creationId xmlns:a16="http://schemas.microsoft.com/office/drawing/2014/main" id="{2A3DAA8D-DCA5-4146-B7FB-1D44F560FACE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: 剪去同側角落 108">
              <a:extLst>
                <a:ext uri="{FF2B5EF4-FFF2-40B4-BE49-F238E27FC236}">
                  <a16:creationId xmlns:a16="http://schemas.microsoft.com/office/drawing/2014/main" id="{CE73945B-AE42-45BD-9286-9F5CF66AEFF6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矩形: 剪去同側角落 109">
              <a:extLst>
                <a:ext uri="{FF2B5EF4-FFF2-40B4-BE49-F238E27FC236}">
                  <a16:creationId xmlns:a16="http://schemas.microsoft.com/office/drawing/2014/main" id="{FAB9813F-D155-4822-99B3-5DF183A81D19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: 剪去同側角落 110">
              <a:extLst>
                <a:ext uri="{FF2B5EF4-FFF2-40B4-BE49-F238E27FC236}">
                  <a16:creationId xmlns:a16="http://schemas.microsoft.com/office/drawing/2014/main" id="{7ACB5AEC-4D90-4D64-80BE-CC123D15C889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: 剪去同側角落 111">
              <a:extLst>
                <a:ext uri="{FF2B5EF4-FFF2-40B4-BE49-F238E27FC236}">
                  <a16:creationId xmlns:a16="http://schemas.microsoft.com/office/drawing/2014/main" id="{2A907387-F0BB-4902-9DDD-38506B61F6D0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: 剪去同側角落 112">
              <a:extLst>
                <a:ext uri="{FF2B5EF4-FFF2-40B4-BE49-F238E27FC236}">
                  <a16:creationId xmlns:a16="http://schemas.microsoft.com/office/drawing/2014/main" id="{3582CD94-DC31-453F-8744-A33F1506ADBE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: 剪去同側角落 113">
              <a:extLst>
                <a:ext uri="{FF2B5EF4-FFF2-40B4-BE49-F238E27FC236}">
                  <a16:creationId xmlns:a16="http://schemas.microsoft.com/office/drawing/2014/main" id="{087B9A29-5F1A-4C5D-AC06-3E88A000DFB2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E9732FC2-39D5-4B6D-9748-7F7C33D20E84}"/>
              </a:ext>
            </a:extLst>
          </p:cNvPr>
          <p:cNvSpPr txBox="1"/>
          <p:nvPr/>
        </p:nvSpPr>
        <p:spPr>
          <a:xfrm>
            <a:off x="1444108" y="2119583"/>
            <a:ext cx="3185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角色設定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B802C7DB-E06E-479B-BFA3-1365511235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5601" y="2940435"/>
            <a:ext cx="3775550" cy="5636611"/>
          </a:xfrm>
          <a:prstGeom prst="rect">
            <a:avLst/>
          </a:prstGeom>
        </p:spPr>
      </p:pic>
      <p:sp>
        <p:nvSpPr>
          <p:cNvPr id="61" name="文字方塊 60">
            <a:extLst>
              <a:ext uri="{FF2B5EF4-FFF2-40B4-BE49-F238E27FC236}">
                <a16:creationId xmlns:a16="http://schemas.microsoft.com/office/drawing/2014/main" id="{4BDC2F06-749E-497C-90F2-487D985AD6CC}"/>
              </a:ext>
            </a:extLst>
          </p:cNvPr>
          <p:cNvSpPr txBox="1"/>
          <p:nvPr/>
        </p:nvSpPr>
        <p:spPr>
          <a:xfrm>
            <a:off x="1443535" y="2642761"/>
            <a:ext cx="3185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崇尚派先鋒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1121BCD-51F0-4F44-A5FD-F0D2257C7406}"/>
              </a:ext>
            </a:extLst>
          </p:cNvPr>
          <p:cNvSpPr txBox="1"/>
          <p:nvPr/>
        </p:nvSpPr>
        <p:spPr>
          <a:xfrm>
            <a:off x="4629495" y="2654209"/>
            <a:ext cx="63413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性別／身高／體重：女／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165cm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48kg</a:t>
            </a: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派別／身分：崇尚派／戰鬥先鋒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角色定位：輕巧型角色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使用武器：單手刀銃（銃刃）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血量／氣力值／燃晶消耗率：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25%</a:t>
            </a: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27CEDC07-E294-4929-8AA3-9B66E6FF3854}"/>
              </a:ext>
            </a:extLst>
          </p:cNvPr>
          <p:cNvSpPr txBox="1"/>
          <p:nvPr/>
        </p:nvSpPr>
        <p:spPr>
          <a:xfrm>
            <a:off x="4629493" y="4289099"/>
            <a:ext cx="58674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致命扳機預設選角，雙親已故，個性沉默固執，兒時經常流浪，因緣拯救一位年幼外星生物夥伴，長時間的共度使其能與夥伴溝通，並透過夥伴的指導熟練燃晶技術。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直至某次被外星生物降臨巡視時撞見，克蕾諾才得知夥伴是被稱為神的物種，因能夠溝通被放過，但夥伴也被帶走。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之後遇到崇尚派領主，因克蕾諾有與眾不同的才能而收留並指導她，很快也成為戰鬥先鋒。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雖然與反抗派及其他第三方組織為敵，但她戰鬥時總是會克制自己的力量。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70" name="圖表 69">
            <a:extLst>
              <a:ext uri="{FF2B5EF4-FFF2-40B4-BE49-F238E27FC236}">
                <a16:creationId xmlns:a16="http://schemas.microsoft.com/office/drawing/2014/main" id="{7539B455-C389-4B73-AE32-6DBE56E7D1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0036099"/>
              </p:ext>
            </p:extLst>
          </p:nvPr>
        </p:nvGraphicFramePr>
        <p:xfrm>
          <a:off x="1090570" y="4245275"/>
          <a:ext cx="3533033" cy="2598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83247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7" grpId="0"/>
      <p:bldGraphic spid="70" grpId="0">
        <p:bldAsOne/>
      </p:bldGraphic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B2E58119-3E7A-4BBF-9802-494C7F264461}"/>
              </a:ext>
            </a:extLst>
          </p:cNvPr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58" name="矩形: 剪去同側角落 57">
              <a:extLst>
                <a:ext uri="{FF2B5EF4-FFF2-40B4-BE49-F238E27FC236}">
                  <a16:creationId xmlns:a16="http://schemas.microsoft.com/office/drawing/2014/main" id="{F2889222-10EB-4D82-B604-3D15434ED2D0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: 剪去同側角落 65">
              <a:extLst>
                <a:ext uri="{FF2B5EF4-FFF2-40B4-BE49-F238E27FC236}">
                  <a16:creationId xmlns:a16="http://schemas.microsoft.com/office/drawing/2014/main" id="{FA7D9201-C108-4AE7-9B0D-DFE393E370FD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: 剪去同側角落 67">
              <a:extLst>
                <a:ext uri="{FF2B5EF4-FFF2-40B4-BE49-F238E27FC236}">
                  <a16:creationId xmlns:a16="http://schemas.microsoft.com/office/drawing/2014/main" id="{3BCBDFBC-C6F8-4CE6-B002-F3D5DAE41AFC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: 剪去同側角落 68">
              <a:extLst>
                <a:ext uri="{FF2B5EF4-FFF2-40B4-BE49-F238E27FC236}">
                  <a16:creationId xmlns:a16="http://schemas.microsoft.com/office/drawing/2014/main" id="{B94366BE-3813-4D39-9F6B-5EB8EB3B3782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: 剪去同側角落 75">
              <a:extLst>
                <a:ext uri="{FF2B5EF4-FFF2-40B4-BE49-F238E27FC236}">
                  <a16:creationId xmlns:a16="http://schemas.microsoft.com/office/drawing/2014/main" id="{32597D05-9A48-4749-AF89-FD234638E83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: 剪去同側角落 84">
              <a:extLst>
                <a:ext uri="{FF2B5EF4-FFF2-40B4-BE49-F238E27FC236}">
                  <a16:creationId xmlns:a16="http://schemas.microsoft.com/office/drawing/2014/main" id="{541B7A92-CCD6-40AA-9CA6-E778E3996915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D9271766-D5D4-4B09-9888-063FF8613438}"/>
              </a:ext>
            </a:extLst>
          </p:cNvPr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88" name="矩形: 剪去同側角落 87">
              <a:extLst>
                <a:ext uri="{FF2B5EF4-FFF2-40B4-BE49-F238E27FC236}">
                  <a16:creationId xmlns:a16="http://schemas.microsoft.com/office/drawing/2014/main" id="{135504AA-6186-4D4E-BAC3-08053DD7109F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: 剪去同側角落 88">
              <a:extLst>
                <a:ext uri="{FF2B5EF4-FFF2-40B4-BE49-F238E27FC236}">
                  <a16:creationId xmlns:a16="http://schemas.microsoft.com/office/drawing/2014/main" id="{691677C6-F1A2-40A0-8BBA-23B1E90B37A0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: 剪去同側角落 89">
              <a:extLst>
                <a:ext uri="{FF2B5EF4-FFF2-40B4-BE49-F238E27FC236}">
                  <a16:creationId xmlns:a16="http://schemas.microsoft.com/office/drawing/2014/main" id="{11205E69-5A7A-4319-9809-A9300C60D989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: 剪去同側角落 90">
              <a:extLst>
                <a:ext uri="{FF2B5EF4-FFF2-40B4-BE49-F238E27FC236}">
                  <a16:creationId xmlns:a16="http://schemas.microsoft.com/office/drawing/2014/main" id="{D8027FF9-0E29-4545-AC4F-14B1727FF809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剪去同側角落 91">
              <a:extLst>
                <a:ext uri="{FF2B5EF4-FFF2-40B4-BE49-F238E27FC236}">
                  <a16:creationId xmlns:a16="http://schemas.microsoft.com/office/drawing/2014/main" id="{40ABD0B8-E542-4C97-8D7A-16E61A95C5EB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: 剪去同側角落 92">
              <a:extLst>
                <a:ext uri="{FF2B5EF4-FFF2-40B4-BE49-F238E27FC236}">
                  <a16:creationId xmlns:a16="http://schemas.microsoft.com/office/drawing/2014/main" id="{FB5D691A-A974-4808-8905-28918D4B7F7E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: 剪去同側角落 93">
              <a:extLst>
                <a:ext uri="{FF2B5EF4-FFF2-40B4-BE49-F238E27FC236}">
                  <a16:creationId xmlns:a16="http://schemas.microsoft.com/office/drawing/2014/main" id="{DC5F98CF-4945-408A-B539-4839C791D9A8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E580646B-6B2E-4DD0-8FAB-FD52A090A924}"/>
              </a:ext>
            </a:extLst>
          </p:cNvPr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96" name="矩形: 剪去同側角落 95">
              <a:extLst>
                <a:ext uri="{FF2B5EF4-FFF2-40B4-BE49-F238E27FC236}">
                  <a16:creationId xmlns:a16="http://schemas.microsoft.com/office/drawing/2014/main" id="{A8D3B16F-E79F-4AEA-8C0F-619F2CC75746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: 剪去同側角落 96">
              <a:extLst>
                <a:ext uri="{FF2B5EF4-FFF2-40B4-BE49-F238E27FC236}">
                  <a16:creationId xmlns:a16="http://schemas.microsoft.com/office/drawing/2014/main" id="{2B65C899-FB33-429F-958F-329E5305B895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: 剪去同側角落 97">
              <a:extLst>
                <a:ext uri="{FF2B5EF4-FFF2-40B4-BE49-F238E27FC236}">
                  <a16:creationId xmlns:a16="http://schemas.microsoft.com/office/drawing/2014/main" id="{9464631E-46C8-4B1B-9FC5-B242098B6B1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: 剪去同側角落 98">
              <a:extLst>
                <a:ext uri="{FF2B5EF4-FFF2-40B4-BE49-F238E27FC236}">
                  <a16:creationId xmlns:a16="http://schemas.microsoft.com/office/drawing/2014/main" id="{29C307D0-7AEA-407B-8076-AFB7FBE8E3E5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: 剪去同側角落 99">
              <a:extLst>
                <a:ext uri="{FF2B5EF4-FFF2-40B4-BE49-F238E27FC236}">
                  <a16:creationId xmlns:a16="http://schemas.microsoft.com/office/drawing/2014/main" id="{4EEC993A-F380-4340-88FE-4E85DB27E554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: 剪去同側角落 100">
              <a:extLst>
                <a:ext uri="{FF2B5EF4-FFF2-40B4-BE49-F238E27FC236}">
                  <a16:creationId xmlns:a16="http://schemas.microsoft.com/office/drawing/2014/main" id="{F8A5E853-BB59-409A-9363-D015D38B6066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: 剪去同側角落 101">
              <a:extLst>
                <a:ext uri="{FF2B5EF4-FFF2-40B4-BE49-F238E27FC236}">
                  <a16:creationId xmlns:a16="http://schemas.microsoft.com/office/drawing/2014/main" id="{3D55B127-8631-4338-BBD5-E6ED89857F95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: 剪去同側角落 102">
              <a:extLst>
                <a:ext uri="{FF2B5EF4-FFF2-40B4-BE49-F238E27FC236}">
                  <a16:creationId xmlns:a16="http://schemas.microsoft.com/office/drawing/2014/main" id="{353483E5-3606-408A-A753-F02585904185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: 剪去同側角落 103">
              <a:extLst>
                <a:ext uri="{FF2B5EF4-FFF2-40B4-BE49-F238E27FC236}">
                  <a16:creationId xmlns:a16="http://schemas.microsoft.com/office/drawing/2014/main" id="{FDDB91C6-70CF-45D0-ACC5-0E8891211777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8294E4E8-7F60-4104-87A8-955057500185}"/>
              </a:ext>
            </a:extLst>
          </p:cNvPr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06" name="矩形: 剪去同側角落 105">
              <a:extLst>
                <a:ext uri="{FF2B5EF4-FFF2-40B4-BE49-F238E27FC236}">
                  <a16:creationId xmlns:a16="http://schemas.microsoft.com/office/drawing/2014/main" id="{0D438F10-DAFA-4C9A-B92A-A97075F97D24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同側角落 106">
              <a:extLst>
                <a:ext uri="{FF2B5EF4-FFF2-40B4-BE49-F238E27FC236}">
                  <a16:creationId xmlns:a16="http://schemas.microsoft.com/office/drawing/2014/main" id="{6AFB53B5-3B96-41E1-8AC5-B9D63F6062AE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: 剪去同側角落 107">
              <a:extLst>
                <a:ext uri="{FF2B5EF4-FFF2-40B4-BE49-F238E27FC236}">
                  <a16:creationId xmlns:a16="http://schemas.microsoft.com/office/drawing/2014/main" id="{2A3DAA8D-DCA5-4146-B7FB-1D44F560FACE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: 剪去同側角落 108">
              <a:extLst>
                <a:ext uri="{FF2B5EF4-FFF2-40B4-BE49-F238E27FC236}">
                  <a16:creationId xmlns:a16="http://schemas.microsoft.com/office/drawing/2014/main" id="{CE73945B-AE42-45BD-9286-9F5CF66AEFF6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矩形: 剪去同側角落 109">
              <a:extLst>
                <a:ext uri="{FF2B5EF4-FFF2-40B4-BE49-F238E27FC236}">
                  <a16:creationId xmlns:a16="http://schemas.microsoft.com/office/drawing/2014/main" id="{FAB9813F-D155-4822-99B3-5DF183A81D19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: 剪去同側角落 110">
              <a:extLst>
                <a:ext uri="{FF2B5EF4-FFF2-40B4-BE49-F238E27FC236}">
                  <a16:creationId xmlns:a16="http://schemas.microsoft.com/office/drawing/2014/main" id="{7ACB5AEC-4D90-4D64-80BE-CC123D15C889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: 剪去同側角落 111">
              <a:extLst>
                <a:ext uri="{FF2B5EF4-FFF2-40B4-BE49-F238E27FC236}">
                  <a16:creationId xmlns:a16="http://schemas.microsoft.com/office/drawing/2014/main" id="{2A907387-F0BB-4902-9DDD-38506B61F6D0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: 剪去同側角落 112">
              <a:extLst>
                <a:ext uri="{FF2B5EF4-FFF2-40B4-BE49-F238E27FC236}">
                  <a16:creationId xmlns:a16="http://schemas.microsoft.com/office/drawing/2014/main" id="{3582CD94-DC31-453F-8744-A33F1506ADBE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: 剪去同側角落 113">
              <a:extLst>
                <a:ext uri="{FF2B5EF4-FFF2-40B4-BE49-F238E27FC236}">
                  <a16:creationId xmlns:a16="http://schemas.microsoft.com/office/drawing/2014/main" id="{087B9A29-5F1A-4C5D-AC06-3E88A000DFB2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E9732FC2-39D5-4B6D-9748-7F7C33D20E84}"/>
              </a:ext>
            </a:extLst>
          </p:cNvPr>
          <p:cNvSpPr txBox="1"/>
          <p:nvPr/>
        </p:nvSpPr>
        <p:spPr>
          <a:xfrm>
            <a:off x="1444108" y="2119583"/>
            <a:ext cx="3185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角色設定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B802C7DB-E06E-479B-BFA3-1365511235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7028" y="2918343"/>
            <a:ext cx="4107751" cy="4260891"/>
          </a:xfrm>
          <a:prstGeom prst="rect">
            <a:avLst/>
          </a:prstGeom>
        </p:spPr>
      </p:pic>
      <p:sp>
        <p:nvSpPr>
          <p:cNvPr id="61" name="文字方塊 60">
            <a:extLst>
              <a:ext uri="{FF2B5EF4-FFF2-40B4-BE49-F238E27FC236}">
                <a16:creationId xmlns:a16="http://schemas.microsoft.com/office/drawing/2014/main" id="{4BDC2F06-749E-497C-90F2-487D985AD6CC}"/>
              </a:ext>
            </a:extLst>
          </p:cNvPr>
          <p:cNvSpPr txBox="1"/>
          <p:nvPr/>
        </p:nvSpPr>
        <p:spPr>
          <a:xfrm>
            <a:off x="1443535" y="2642761"/>
            <a:ext cx="3185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反抗派團長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1121BCD-51F0-4F44-A5FD-F0D2257C7406}"/>
              </a:ext>
            </a:extLst>
          </p:cNvPr>
          <p:cNvSpPr txBox="1"/>
          <p:nvPr/>
        </p:nvSpPr>
        <p:spPr>
          <a:xfrm>
            <a:off x="4629495" y="2653570"/>
            <a:ext cx="63413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性別／身高／體重：女／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134cm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34kg</a:t>
            </a: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派別／身分：反抗派／組織首領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角色定位：力量型角色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使用武器：雙手巨劍銃（銃劍）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血量／氣力值／燃晶消耗率：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50%</a:t>
            </a: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27CEDC07-E294-4929-8AA3-9B66E6FF3854}"/>
              </a:ext>
            </a:extLst>
          </p:cNvPr>
          <p:cNvSpPr txBox="1"/>
          <p:nvPr/>
        </p:nvSpPr>
        <p:spPr>
          <a:xfrm>
            <a:off x="4629493" y="4285894"/>
            <a:ext cx="58674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身材嬌小，氣勢凌人，從小母親常告訴自己父親是去很遠的地方工作，但曾多次看到外星生物出入家中，認為母親被逼迫隱瞞什麼，對外星生物抱持懷恨之心。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直到外星生物放寬統治，認為機會來了的她便成立反抗組織，要求外星生物對人類過去的所作所為負責，揚言要消滅驅逐外星生物，但穿著打扮似乎是在模仿外星生物，不禁讓人覺得她或許是個傲嬌。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成立反抗派前沒有接觸過燃晶，但短時間就能熟練使用的她認為跟燃晶有著特別的緣分。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75" name="圖表 74">
            <a:extLst>
              <a:ext uri="{FF2B5EF4-FFF2-40B4-BE49-F238E27FC236}">
                <a16:creationId xmlns:a16="http://schemas.microsoft.com/office/drawing/2014/main" id="{92E316DD-FA2C-42BB-96A0-C881A461BA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855543"/>
              </p:ext>
            </p:extLst>
          </p:nvPr>
        </p:nvGraphicFramePr>
        <p:xfrm>
          <a:off x="1090570" y="4245275"/>
          <a:ext cx="3533033" cy="2598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67569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7" grpId="0"/>
      <p:bldGraphic spid="75" grpId="0">
        <p:bldAsOne/>
      </p:bldGraphic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B2E58119-3E7A-4BBF-9802-494C7F264461}"/>
              </a:ext>
            </a:extLst>
          </p:cNvPr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58" name="矩形: 剪去同側角落 57">
              <a:extLst>
                <a:ext uri="{FF2B5EF4-FFF2-40B4-BE49-F238E27FC236}">
                  <a16:creationId xmlns:a16="http://schemas.microsoft.com/office/drawing/2014/main" id="{F2889222-10EB-4D82-B604-3D15434ED2D0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: 剪去同側角落 65">
              <a:extLst>
                <a:ext uri="{FF2B5EF4-FFF2-40B4-BE49-F238E27FC236}">
                  <a16:creationId xmlns:a16="http://schemas.microsoft.com/office/drawing/2014/main" id="{FA7D9201-C108-4AE7-9B0D-DFE393E370FD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: 剪去同側角落 67">
              <a:extLst>
                <a:ext uri="{FF2B5EF4-FFF2-40B4-BE49-F238E27FC236}">
                  <a16:creationId xmlns:a16="http://schemas.microsoft.com/office/drawing/2014/main" id="{3BCBDFBC-C6F8-4CE6-B002-F3D5DAE41AFC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: 剪去同側角落 68">
              <a:extLst>
                <a:ext uri="{FF2B5EF4-FFF2-40B4-BE49-F238E27FC236}">
                  <a16:creationId xmlns:a16="http://schemas.microsoft.com/office/drawing/2014/main" id="{B94366BE-3813-4D39-9F6B-5EB8EB3B3782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: 剪去同側角落 75">
              <a:extLst>
                <a:ext uri="{FF2B5EF4-FFF2-40B4-BE49-F238E27FC236}">
                  <a16:creationId xmlns:a16="http://schemas.microsoft.com/office/drawing/2014/main" id="{32597D05-9A48-4749-AF89-FD234638E83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: 剪去同側角落 84">
              <a:extLst>
                <a:ext uri="{FF2B5EF4-FFF2-40B4-BE49-F238E27FC236}">
                  <a16:creationId xmlns:a16="http://schemas.microsoft.com/office/drawing/2014/main" id="{541B7A92-CCD6-40AA-9CA6-E778E3996915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D9271766-D5D4-4B09-9888-063FF8613438}"/>
              </a:ext>
            </a:extLst>
          </p:cNvPr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88" name="矩形: 剪去同側角落 87">
              <a:extLst>
                <a:ext uri="{FF2B5EF4-FFF2-40B4-BE49-F238E27FC236}">
                  <a16:creationId xmlns:a16="http://schemas.microsoft.com/office/drawing/2014/main" id="{135504AA-6186-4D4E-BAC3-08053DD7109F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: 剪去同側角落 88">
              <a:extLst>
                <a:ext uri="{FF2B5EF4-FFF2-40B4-BE49-F238E27FC236}">
                  <a16:creationId xmlns:a16="http://schemas.microsoft.com/office/drawing/2014/main" id="{691677C6-F1A2-40A0-8BBA-23B1E90B37A0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: 剪去同側角落 89">
              <a:extLst>
                <a:ext uri="{FF2B5EF4-FFF2-40B4-BE49-F238E27FC236}">
                  <a16:creationId xmlns:a16="http://schemas.microsoft.com/office/drawing/2014/main" id="{11205E69-5A7A-4319-9809-A9300C60D989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: 剪去同側角落 90">
              <a:extLst>
                <a:ext uri="{FF2B5EF4-FFF2-40B4-BE49-F238E27FC236}">
                  <a16:creationId xmlns:a16="http://schemas.microsoft.com/office/drawing/2014/main" id="{D8027FF9-0E29-4545-AC4F-14B1727FF809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剪去同側角落 91">
              <a:extLst>
                <a:ext uri="{FF2B5EF4-FFF2-40B4-BE49-F238E27FC236}">
                  <a16:creationId xmlns:a16="http://schemas.microsoft.com/office/drawing/2014/main" id="{40ABD0B8-E542-4C97-8D7A-16E61A95C5EB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: 剪去同側角落 92">
              <a:extLst>
                <a:ext uri="{FF2B5EF4-FFF2-40B4-BE49-F238E27FC236}">
                  <a16:creationId xmlns:a16="http://schemas.microsoft.com/office/drawing/2014/main" id="{FB5D691A-A974-4808-8905-28918D4B7F7E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: 剪去同側角落 93">
              <a:extLst>
                <a:ext uri="{FF2B5EF4-FFF2-40B4-BE49-F238E27FC236}">
                  <a16:creationId xmlns:a16="http://schemas.microsoft.com/office/drawing/2014/main" id="{DC5F98CF-4945-408A-B539-4839C791D9A8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E580646B-6B2E-4DD0-8FAB-FD52A090A924}"/>
              </a:ext>
            </a:extLst>
          </p:cNvPr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96" name="矩形: 剪去同側角落 95">
              <a:extLst>
                <a:ext uri="{FF2B5EF4-FFF2-40B4-BE49-F238E27FC236}">
                  <a16:creationId xmlns:a16="http://schemas.microsoft.com/office/drawing/2014/main" id="{A8D3B16F-E79F-4AEA-8C0F-619F2CC75746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: 剪去同側角落 96">
              <a:extLst>
                <a:ext uri="{FF2B5EF4-FFF2-40B4-BE49-F238E27FC236}">
                  <a16:creationId xmlns:a16="http://schemas.microsoft.com/office/drawing/2014/main" id="{2B65C899-FB33-429F-958F-329E5305B895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: 剪去同側角落 97">
              <a:extLst>
                <a:ext uri="{FF2B5EF4-FFF2-40B4-BE49-F238E27FC236}">
                  <a16:creationId xmlns:a16="http://schemas.microsoft.com/office/drawing/2014/main" id="{9464631E-46C8-4B1B-9FC5-B242098B6B1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: 剪去同側角落 98">
              <a:extLst>
                <a:ext uri="{FF2B5EF4-FFF2-40B4-BE49-F238E27FC236}">
                  <a16:creationId xmlns:a16="http://schemas.microsoft.com/office/drawing/2014/main" id="{29C307D0-7AEA-407B-8076-AFB7FBE8E3E5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: 剪去同側角落 99">
              <a:extLst>
                <a:ext uri="{FF2B5EF4-FFF2-40B4-BE49-F238E27FC236}">
                  <a16:creationId xmlns:a16="http://schemas.microsoft.com/office/drawing/2014/main" id="{4EEC993A-F380-4340-88FE-4E85DB27E554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: 剪去同側角落 100">
              <a:extLst>
                <a:ext uri="{FF2B5EF4-FFF2-40B4-BE49-F238E27FC236}">
                  <a16:creationId xmlns:a16="http://schemas.microsoft.com/office/drawing/2014/main" id="{F8A5E853-BB59-409A-9363-D015D38B6066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: 剪去同側角落 101">
              <a:extLst>
                <a:ext uri="{FF2B5EF4-FFF2-40B4-BE49-F238E27FC236}">
                  <a16:creationId xmlns:a16="http://schemas.microsoft.com/office/drawing/2014/main" id="{3D55B127-8631-4338-BBD5-E6ED89857F95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: 剪去同側角落 102">
              <a:extLst>
                <a:ext uri="{FF2B5EF4-FFF2-40B4-BE49-F238E27FC236}">
                  <a16:creationId xmlns:a16="http://schemas.microsoft.com/office/drawing/2014/main" id="{353483E5-3606-408A-A753-F02585904185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: 剪去同側角落 103">
              <a:extLst>
                <a:ext uri="{FF2B5EF4-FFF2-40B4-BE49-F238E27FC236}">
                  <a16:creationId xmlns:a16="http://schemas.microsoft.com/office/drawing/2014/main" id="{FDDB91C6-70CF-45D0-ACC5-0E8891211777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8294E4E8-7F60-4104-87A8-955057500185}"/>
              </a:ext>
            </a:extLst>
          </p:cNvPr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06" name="矩形: 剪去同側角落 105">
              <a:extLst>
                <a:ext uri="{FF2B5EF4-FFF2-40B4-BE49-F238E27FC236}">
                  <a16:creationId xmlns:a16="http://schemas.microsoft.com/office/drawing/2014/main" id="{0D438F10-DAFA-4C9A-B92A-A97075F97D24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同側角落 106">
              <a:extLst>
                <a:ext uri="{FF2B5EF4-FFF2-40B4-BE49-F238E27FC236}">
                  <a16:creationId xmlns:a16="http://schemas.microsoft.com/office/drawing/2014/main" id="{6AFB53B5-3B96-41E1-8AC5-B9D63F6062AE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: 剪去同側角落 107">
              <a:extLst>
                <a:ext uri="{FF2B5EF4-FFF2-40B4-BE49-F238E27FC236}">
                  <a16:creationId xmlns:a16="http://schemas.microsoft.com/office/drawing/2014/main" id="{2A3DAA8D-DCA5-4146-B7FB-1D44F560FACE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: 剪去同側角落 108">
              <a:extLst>
                <a:ext uri="{FF2B5EF4-FFF2-40B4-BE49-F238E27FC236}">
                  <a16:creationId xmlns:a16="http://schemas.microsoft.com/office/drawing/2014/main" id="{CE73945B-AE42-45BD-9286-9F5CF66AEFF6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矩形: 剪去同側角落 109">
              <a:extLst>
                <a:ext uri="{FF2B5EF4-FFF2-40B4-BE49-F238E27FC236}">
                  <a16:creationId xmlns:a16="http://schemas.microsoft.com/office/drawing/2014/main" id="{FAB9813F-D155-4822-99B3-5DF183A81D19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: 剪去同側角落 110">
              <a:extLst>
                <a:ext uri="{FF2B5EF4-FFF2-40B4-BE49-F238E27FC236}">
                  <a16:creationId xmlns:a16="http://schemas.microsoft.com/office/drawing/2014/main" id="{7ACB5AEC-4D90-4D64-80BE-CC123D15C889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: 剪去同側角落 111">
              <a:extLst>
                <a:ext uri="{FF2B5EF4-FFF2-40B4-BE49-F238E27FC236}">
                  <a16:creationId xmlns:a16="http://schemas.microsoft.com/office/drawing/2014/main" id="{2A907387-F0BB-4902-9DDD-38506B61F6D0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: 剪去同側角落 112">
              <a:extLst>
                <a:ext uri="{FF2B5EF4-FFF2-40B4-BE49-F238E27FC236}">
                  <a16:creationId xmlns:a16="http://schemas.microsoft.com/office/drawing/2014/main" id="{3582CD94-DC31-453F-8744-A33F1506ADBE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: 剪去同側角落 113">
              <a:extLst>
                <a:ext uri="{FF2B5EF4-FFF2-40B4-BE49-F238E27FC236}">
                  <a16:creationId xmlns:a16="http://schemas.microsoft.com/office/drawing/2014/main" id="{087B9A29-5F1A-4C5D-AC06-3E88A000DFB2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E9732FC2-39D5-4B6D-9748-7F7C33D20E84}"/>
              </a:ext>
            </a:extLst>
          </p:cNvPr>
          <p:cNvSpPr txBox="1"/>
          <p:nvPr/>
        </p:nvSpPr>
        <p:spPr>
          <a:xfrm>
            <a:off x="1444108" y="2119583"/>
            <a:ext cx="3185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角色設定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>
            <a:extLst>
              <a:ext uri="{FF2B5EF4-FFF2-40B4-BE49-F238E27FC236}">
                <a16:creationId xmlns:a16="http://schemas.microsoft.com/office/drawing/2014/main" id="{A14F93F6-22B8-480F-9DA3-BF0C7C1872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750" b="98250" l="5861" r="97436">
                        <a14:foregroundMark x1="57509" y1="8000" x2="57509" y2="8000"/>
                        <a14:foregroundMark x1="10623" y1="68500" x2="10623" y2="69000"/>
                        <a14:foregroundMark x1="50549" y1="94000" x2="50549" y2="94000"/>
                        <a14:foregroundMark x1="7326" y1="69500" x2="7326" y2="69500"/>
                        <a14:foregroundMark x1="51648" y1="97750" x2="51648" y2="97750"/>
                        <a14:foregroundMark x1="92674" y1="58500" x2="92674" y2="58500"/>
                        <a14:foregroundMark x1="78022" y1="33250" x2="78022" y2="33250"/>
                        <a14:foregroundMark x1="52381" y1="10000" x2="57875" y2="11000"/>
                        <a14:foregroundMark x1="50183" y1="8250" x2="61172" y2="8500"/>
                        <a14:foregroundMark x1="44689" y1="9500" x2="65568" y2="9250"/>
                        <a14:foregroundMark x1="44689" y1="7250" x2="69597" y2="6750"/>
                        <a14:foregroundMark x1="32967" y1="10000" x2="71062" y2="11000"/>
                        <a14:foregroundMark x1="40659" y1="14750" x2="73626" y2="18000"/>
                        <a14:foregroundMark x1="29304" y1="27000" x2="77289" y2="30000"/>
                        <a14:foregroundMark x1="11355" y1="43250" x2="95238" y2="50500"/>
                        <a14:foregroundMark x1="26740" y1="49000" x2="78022" y2="53750"/>
                        <a14:foregroundMark x1="31502" y1="62250" x2="97436" y2="65000"/>
                        <a14:foregroundMark x1="42125" y1="72750" x2="89008" y2="82249"/>
                        <a14:foregroundMark x1="20272" y1="87366" x2="92674" y2="89750"/>
                        <a14:foregroundMark x1="9158" y1="87000" x2="18140" y2="87296"/>
                        <a14:foregroundMark x1="37729" y1="96500" x2="90476" y2="94500"/>
                        <a14:foregroundMark x1="19048" y1="95500" x2="95971" y2="92250"/>
                        <a14:foregroundMark x1="39927" y1="98250" x2="89744" y2="93750"/>
                        <a14:foregroundMark x1="5861" y1="97000" x2="43956" y2="98000"/>
                        <a14:foregroundMark x1="43956" y1="98000" x2="82051" y2="97000"/>
                        <a14:foregroundMark x1="6227" y1="84250" x2="89008" y2="78365"/>
                        <a14:foregroundMark x1="16850" y1="70250" x2="85714" y2="69500"/>
                        <a14:foregroundMark x1="59341" y1="80250" x2="59707" y2="80750"/>
                        <a14:backgroundMark x1="95238" y1="74500" x2="95238" y2="87750"/>
                        <a14:backgroundMark x1="15385" y1="90250" x2="17582" y2="90250"/>
                        <a14:backgroundMark x1="6227" y1="20000" x2="3663" y2="31250"/>
                        <a14:backgroundMark x1="84249" y1="4250" x2="88278" y2="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8340" y="2714201"/>
            <a:ext cx="3195263" cy="4681704"/>
          </a:xfrm>
          <a:prstGeom prst="rect">
            <a:avLst/>
          </a:prstGeom>
        </p:spPr>
      </p:pic>
      <p:sp>
        <p:nvSpPr>
          <p:cNvPr id="61" name="文字方塊 60">
            <a:extLst>
              <a:ext uri="{FF2B5EF4-FFF2-40B4-BE49-F238E27FC236}">
                <a16:creationId xmlns:a16="http://schemas.microsoft.com/office/drawing/2014/main" id="{4BDC2F06-749E-497C-90F2-487D985AD6CC}"/>
              </a:ext>
            </a:extLst>
          </p:cNvPr>
          <p:cNvSpPr txBox="1"/>
          <p:nvPr/>
        </p:nvSpPr>
        <p:spPr>
          <a:xfrm>
            <a:off x="1443535" y="2642761"/>
            <a:ext cx="3185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地下研究學者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10FC8DA0-DFC0-4A45-86E1-AB9882CCB80C}"/>
              </a:ext>
            </a:extLst>
          </p:cNvPr>
          <p:cNvSpPr txBox="1"/>
          <p:nvPr/>
        </p:nvSpPr>
        <p:spPr>
          <a:xfrm>
            <a:off x="4629495" y="2654209"/>
            <a:ext cx="63413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性別／身高／體重：男／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241cm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446kg</a:t>
            </a: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派別／身分：第三方／燃晶私製研究員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角色定位：投技型角色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使用武器：金屬重甲與掌部發射器（裝甲）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血量／氣力值／燃晶消耗率：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30%</a:t>
            </a: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B467662E-38B2-4868-8F5A-7701D5681EE9}"/>
              </a:ext>
            </a:extLst>
          </p:cNvPr>
          <p:cNvSpPr txBox="1"/>
          <p:nvPr/>
        </p:nvSpPr>
        <p:spPr>
          <a:xfrm>
            <a:off x="4629493" y="4289099"/>
            <a:ext cx="586746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擁有巨大的身材，個性耿直，具有高深的學識，位於幾乎與世隔絕的主城地下燃晶實驗室擔任研究員，在放寬統治前私自研究燃晶是非法的行為，因此組織多次遭到攻擊。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由於體魄健壯，實驗裝置常先由自己穿戴，對燃晶傷害有著一定程度的抗性，目前身穿的裝甲是他的得意之作，擁有極強的爆發力，但裝甲包覆全身使他行走緩慢。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放寬統治之後組織開始向反抗派販售燃晶驅動用品，此舉令崇尚派感到不滿，因此時常需要出面解決衝突。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67" name="圖表 66">
            <a:extLst>
              <a:ext uri="{FF2B5EF4-FFF2-40B4-BE49-F238E27FC236}">
                <a16:creationId xmlns:a16="http://schemas.microsoft.com/office/drawing/2014/main" id="{F96570A0-2C72-4595-8A09-4B77268318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0793980"/>
              </p:ext>
            </p:extLst>
          </p:nvPr>
        </p:nvGraphicFramePr>
        <p:xfrm>
          <a:off x="1090570" y="4245275"/>
          <a:ext cx="3533033" cy="2598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81673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/>
      <p:bldGraphic spid="67" grpId="0">
        <p:bldAsOne/>
      </p:bldGraphic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B2E58119-3E7A-4BBF-9802-494C7F264461}"/>
              </a:ext>
            </a:extLst>
          </p:cNvPr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58" name="矩形: 剪去同側角落 57">
              <a:extLst>
                <a:ext uri="{FF2B5EF4-FFF2-40B4-BE49-F238E27FC236}">
                  <a16:creationId xmlns:a16="http://schemas.microsoft.com/office/drawing/2014/main" id="{F2889222-10EB-4D82-B604-3D15434ED2D0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: 剪去同側角落 65">
              <a:extLst>
                <a:ext uri="{FF2B5EF4-FFF2-40B4-BE49-F238E27FC236}">
                  <a16:creationId xmlns:a16="http://schemas.microsoft.com/office/drawing/2014/main" id="{FA7D9201-C108-4AE7-9B0D-DFE393E370FD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: 剪去同側角落 67">
              <a:extLst>
                <a:ext uri="{FF2B5EF4-FFF2-40B4-BE49-F238E27FC236}">
                  <a16:creationId xmlns:a16="http://schemas.microsoft.com/office/drawing/2014/main" id="{3BCBDFBC-C6F8-4CE6-B002-F3D5DAE41AFC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: 剪去同側角落 68">
              <a:extLst>
                <a:ext uri="{FF2B5EF4-FFF2-40B4-BE49-F238E27FC236}">
                  <a16:creationId xmlns:a16="http://schemas.microsoft.com/office/drawing/2014/main" id="{B94366BE-3813-4D39-9F6B-5EB8EB3B3782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: 剪去同側角落 75">
              <a:extLst>
                <a:ext uri="{FF2B5EF4-FFF2-40B4-BE49-F238E27FC236}">
                  <a16:creationId xmlns:a16="http://schemas.microsoft.com/office/drawing/2014/main" id="{32597D05-9A48-4749-AF89-FD234638E83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: 剪去同側角落 84">
              <a:extLst>
                <a:ext uri="{FF2B5EF4-FFF2-40B4-BE49-F238E27FC236}">
                  <a16:creationId xmlns:a16="http://schemas.microsoft.com/office/drawing/2014/main" id="{541B7A92-CCD6-40AA-9CA6-E778E3996915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D9271766-D5D4-4B09-9888-063FF8613438}"/>
              </a:ext>
            </a:extLst>
          </p:cNvPr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88" name="矩形: 剪去同側角落 87">
              <a:extLst>
                <a:ext uri="{FF2B5EF4-FFF2-40B4-BE49-F238E27FC236}">
                  <a16:creationId xmlns:a16="http://schemas.microsoft.com/office/drawing/2014/main" id="{135504AA-6186-4D4E-BAC3-08053DD7109F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: 剪去同側角落 88">
              <a:extLst>
                <a:ext uri="{FF2B5EF4-FFF2-40B4-BE49-F238E27FC236}">
                  <a16:creationId xmlns:a16="http://schemas.microsoft.com/office/drawing/2014/main" id="{691677C6-F1A2-40A0-8BBA-23B1E90B37A0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: 剪去同側角落 89">
              <a:extLst>
                <a:ext uri="{FF2B5EF4-FFF2-40B4-BE49-F238E27FC236}">
                  <a16:creationId xmlns:a16="http://schemas.microsoft.com/office/drawing/2014/main" id="{11205E69-5A7A-4319-9809-A9300C60D989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: 剪去同側角落 90">
              <a:extLst>
                <a:ext uri="{FF2B5EF4-FFF2-40B4-BE49-F238E27FC236}">
                  <a16:creationId xmlns:a16="http://schemas.microsoft.com/office/drawing/2014/main" id="{D8027FF9-0E29-4545-AC4F-14B1727FF809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剪去同側角落 91">
              <a:extLst>
                <a:ext uri="{FF2B5EF4-FFF2-40B4-BE49-F238E27FC236}">
                  <a16:creationId xmlns:a16="http://schemas.microsoft.com/office/drawing/2014/main" id="{40ABD0B8-E542-4C97-8D7A-16E61A95C5EB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: 剪去同側角落 92">
              <a:extLst>
                <a:ext uri="{FF2B5EF4-FFF2-40B4-BE49-F238E27FC236}">
                  <a16:creationId xmlns:a16="http://schemas.microsoft.com/office/drawing/2014/main" id="{FB5D691A-A974-4808-8905-28918D4B7F7E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: 剪去同側角落 93">
              <a:extLst>
                <a:ext uri="{FF2B5EF4-FFF2-40B4-BE49-F238E27FC236}">
                  <a16:creationId xmlns:a16="http://schemas.microsoft.com/office/drawing/2014/main" id="{DC5F98CF-4945-408A-B539-4839C791D9A8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E580646B-6B2E-4DD0-8FAB-FD52A090A924}"/>
              </a:ext>
            </a:extLst>
          </p:cNvPr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96" name="矩形: 剪去同側角落 95">
              <a:extLst>
                <a:ext uri="{FF2B5EF4-FFF2-40B4-BE49-F238E27FC236}">
                  <a16:creationId xmlns:a16="http://schemas.microsoft.com/office/drawing/2014/main" id="{A8D3B16F-E79F-4AEA-8C0F-619F2CC75746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: 剪去同側角落 96">
              <a:extLst>
                <a:ext uri="{FF2B5EF4-FFF2-40B4-BE49-F238E27FC236}">
                  <a16:creationId xmlns:a16="http://schemas.microsoft.com/office/drawing/2014/main" id="{2B65C899-FB33-429F-958F-329E5305B895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: 剪去同側角落 97">
              <a:extLst>
                <a:ext uri="{FF2B5EF4-FFF2-40B4-BE49-F238E27FC236}">
                  <a16:creationId xmlns:a16="http://schemas.microsoft.com/office/drawing/2014/main" id="{9464631E-46C8-4B1B-9FC5-B242098B6B1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: 剪去同側角落 98">
              <a:extLst>
                <a:ext uri="{FF2B5EF4-FFF2-40B4-BE49-F238E27FC236}">
                  <a16:creationId xmlns:a16="http://schemas.microsoft.com/office/drawing/2014/main" id="{29C307D0-7AEA-407B-8076-AFB7FBE8E3E5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: 剪去同側角落 99">
              <a:extLst>
                <a:ext uri="{FF2B5EF4-FFF2-40B4-BE49-F238E27FC236}">
                  <a16:creationId xmlns:a16="http://schemas.microsoft.com/office/drawing/2014/main" id="{4EEC993A-F380-4340-88FE-4E85DB27E554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: 剪去同側角落 100">
              <a:extLst>
                <a:ext uri="{FF2B5EF4-FFF2-40B4-BE49-F238E27FC236}">
                  <a16:creationId xmlns:a16="http://schemas.microsoft.com/office/drawing/2014/main" id="{F8A5E853-BB59-409A-9363-D015D38B6066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: 剪去同側角落 101">
              <a:extLst>
                <a:ext uri="{FF2B5EF4-FFF2-40B4-BE49-F238E27FC236}">
                  <a16:creationId xmlns:a16="http://schemas.microsoft.com/office/drawing/2014/main" id="{3D55B127-8631-4338-BBD5-E6ED89857F95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: 剪去同側角落 102">
              <a:extLst>
                <a:ext uri="{FF2B5EF4-FFF2-40B4-BE49-F238E27FC236}">
                  <a16:creationId xmlns:a16="http://schemas.microsoft.com/office/drawing/2014/main" id="{353483E5-3606-408A-A753-F02585904185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: 剪去同側角落 103">
              <a:extLst>
                <a:ext uri="{FF2B5EF4-FFF2-40B4-BE49-F238E27FC236}">
                  <a16:creationId xmlns:a16="http://schemas.microsoft.com/office/drawing/2014/main" id="{FDDB91C6-70CF-45D0-ACC5-0E8891211777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8294E4E8-7F60-4104-87A8-955057500185}"/>
              </a:ext>
            </a:extLst>
          </p:cNvPr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06" name="矩形: 剪去同側角落 105">
              <a:extLst>
                <a:ext uri="{FF2B5EF4-FFF2-40B4-BE49-F238E27FC236}">
                  <a16:creationId xmlns:a16="http://schemas.microsoft.com/office/drawing/2014/main" id="{0D438F10-DAFA-4C9A-B92A-A97075F97D24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同側角落 106">
              <a:extLst>
                <a:ext uri="{FF2B5EF4-FFF2-40B4-BE49-F238E27FC236}">
                  <a16:creationId xmlns:a16="http://schemas.microsoft.com/office/drawing/2014/main" id="{6AFB53B5-3B96-41E1-8AC5-B9D63F6062AE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: 剪去同側角落 107">
              <a:extLst>
                <a:ext uri="{FF2B5EF4-FFF2-40B4-BE49-F238E27FC236}">
                  <a16:creationId xmlns:a16="http://schemas.microsoft.com/office/drawing/2014/main" id="{2A3DAA8D-DCA5-4146-B7FB-1D44F560FACE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: 剪去同側角落 108">
              <a:extLst>
                <a:ext uri="{FF2B5EF4-FFF2-40B4-BE49-F238E27FC236}">
                  <a16:creationId xmlns:a16="http://schemas.microsoft.com/office/drawing/2014/main" id="{CE73945B-AE42-45BD-9286-9F5CF66AEFF6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矩形: 剪去同側角落 109">
              <a:extLst>
                <a:ext uri="{FF2B5EF4-FFF2-40B4-BE49-F238E27FC236}">
                  <a16:creationId xmlns:a16="http://schemas.microsoft.com/office/drawing/2014/main" id="{FAB9813F-D155-4822-99B3-5DF183A81D19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: 剪去同側角落 110">
              <a:extLst>
                <a:ext uri="{FF2B5EF4-FFF2-40B4-BE49-F238E27FC236}">
                  <a16:creationId xmlns:a16="http://schemas.microsoft.com/office/drawing/2014/main" id="{7ACB5AEC-4D90-4D64-80BE-CC123D15C889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: 剪去同側角落 111">
              <a:extLst>
                <a:ext uri="{FF2B5EF4-FFF2-40B4-BE49-F238E27FC236}">
                  <a16:creationId xmlns:a16="http://schemas.microsoft.com/office/drawing/2014/main" id="{2A907387-F0BB-4902-9DDD-38506B61F6D0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: 剪去同側角落 112">
              <a:extLst>
                <a:ext uri="{FF2B5EF4-FFF2-40B4-BE49-F238E27FC236}">
                  <a16:creationId xmlns:a16="http://schemas.microsoft.com/office/drawing/2014/main" id="{3582CD94-DC31-453F-8744-A33F1506ADBE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: 剪去同側角落 113">
              <a:extLst>
                <a:ext uri="{FF2B5EF4-FFF2-40B4-BE49-F238E27FC236}">
                  <a16:creationId xmlns:a16="http://schemas.microsoft.com/office/drawing/2014/main" id="{087B9A29-5F1A-4C5D-AC06-3E88A000DFB2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E9732FC2-39D5-4B6D-9748-7F7C33D20E84}"/>
              </a:ext>
            </a:extLst>
          </p:cNvPr>
          <p:cNvSpPr txBox="1"/>
          <p:nvPr/>
        </p:nvSpPr>
        <p:spPr>
          <a:xfrm>
            <a:off x="1444108" y="2119583"/>
            <a:ext cx="3185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角色設定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92B35E7F-61A0-4D6F-9F71-247F087376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95" y="2808771"/>
            <a:ext cx="2438768" cy="6253464"/>
          </a:xfrm>
          <a:prstGeom prst="rect">
            <a:avLst/>
          </a:prstGeom>
        </p:spPr>
      </p:pic>
      <p:sp>
        <p:nvSpPr>
          <p:cNvPr id="61" name="文字方塊 60">
            <a:extLst>
              <a:ext uri="{FF2B5EF4-FFF2-40B4-BE49-F238E27FC236}">
                <a16:creationId xmlns:a16="http://schemas.microsoft.com/office/drawing/2014/main" id="{4BDC2F06-749E-497C-90F2-487D985AD6CC}"/>
              </a:ext>
            </a:extLst>
          </p:cNvPr>
          <p:cNvSpPr txBox="1"/>
          <p:nvPr/>
        </p:nvSpPr>
        <p:spPr>
          <a:xfrm>
            <a:off x="1443535" y="2642761"/>
            <a:ext cx="3185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燃晶學院優等生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10FC8DA0-DFC0-4A45-86E1-AB9882CCB80C}"/>
              </a:ext>
            </a:extLst>
          </p:cNvPr>
          <p:cNvSpPr txBox="1"/>
          <p:nvPr/>
        </p:nvSpPr>
        <p:spPr>
          <a:xfrm>
            <a:off x="4629495" y="2654209"/>
            <a:ext cx="63413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性別／身高／體重：男／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176cm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60kg</a:t>
            </a: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派別／身分：燃晶學院／第一屆在學生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角色定位：牽制型角色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使用武器：帶刃燃晶集聚杖（刃杖）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血量／氣力值／燃晶消耗率：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100%</a:t>
            </a: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B467662E-38B2-4868-8F5A-7701D5681EE9}"/>
              </a:ext>
            </a:extLst>
          </p:cNvPr>
          <p:cNvSpPr txBox="1"/>
          <p:nvPr/>
        </p:nvSpPr>
        <p:spPr>
          <a:xfrm>
            <a:off x="4629493" y="4289099"/>
            <a:ext cx="58674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美型男性角色，個性謹慎多疑不輕易相信他人，常刻意與他人保持距離。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放寬統治後，位於由崇尚派建立的燃晶學院就讀一年的天才學生，能夠掌控了一般人無法駕馭的燃晶操作技術，遊戲中唯一能夠自行累積燃晶能量的角色。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直到某次實習意外介入崇尚派跟反抗派之間的爭執，本應協助崇尚派的他，在第一次見到反抗派團長時便被外貌及個性吸引，但個性孤僻的他最後兩邊都不討好，成為故事劇情中處境最尷尬的角色。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57" name="圖表 56">
            <a:extLst>
              <a:ext uri="{FF2B5EF4-FFF2-40B4-BE49-F238E27FC236}">
                <a16:creationId xmlns:a16="http://schemas.microsoft.com/office/drawing/2014/main" id="{8C5E0C1F-A456-4466-886E-60D661C468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9695339"/>
              </p:ext>
            </p:extLst>
          </p:nvPr>
        </p:nvGraphicFramePr>
        <p:xfrm>
          <a:off x="1090570" y="4245275"/>
          <a:ext cx="3533033" cy="2598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40824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/>
      <p:bldGraphic spid="57" grpId="0">
        <p:bldAsOne/>
      </p:bldGraphic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/>
        </p:nvGraphicFramePr>
        <p:xfrm>
          <a:off x="2319705" y="2270733"/>
          <a:ext cx="7523690" cy="2640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64AF1F64-2033-4349-8A38-CFA44F8A0A4F}"/>
              </a:ext>
            </a:extLst>
          </p:cNvPr>
          <p:cNvSpPr/>
          <p:nvPr/>
        </p:nvSpPr>
        <p:spPr>
          <a:xfrm>
            <a:off x="4986166" y="4202284"/>
            <a:ext cx="2190768" cy="700937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873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C1BB404-BF35-4651-A531-E4756C6B2917}"/>
              </a:ext>
            </a:extLst>
          </p:cNvPr>
          <p:cNvSpPr txBox="1"/>
          <p:nvPr/>
        </p:nvSpPr>
        <p:spPr>
          <a:xfrm>
            <a:off x="1444107" y="2119583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核心操作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1CD2E70-2316-49C4-8F81-9AE6E0153894}"/>
              </a:ext>
            </a:extLst>
          </p:cNvPr>
          <p:cNvSpPr txBox="1"/>
          <p:nvPr/>
        </p:nvSpPr>
        <p:spPr>
          <a:xfrm>
            <a:off x="1443535" y="2642761"/>
            <a:ext cx="438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操作配置－搖桿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03072B5A-C5CB-4D17-B8D7-245CB4CE448A}"/>
              </a:ext>
            </a:extLst>
          </p:cNvPr>
          <p:cNvGrpSpPr/>
          <p:nvPr/>
        </p:nvGrpSpPr>
        <p:grpSpPr>
          <a:xfrm>
            <a:off x="1447396" y="3130970"/>
            <a:ext cx="3793248" cy="3222770"/>
            <a:chOff x="4509147" y="3409880"/>
            <a:chExt cx="2935434" cy="2493967"/>
          </a:xfr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971EFDD0-2FB5-46CF-B2EA-E966D82AAD8F}"/>
                </a:ext>
              </a:extLst>
            </p:cNvPr>
            <p:cNvSpPr/>
            <p:nvPr/>
          </p:nvSpPr>
          <p:spPr>
            <a:xfrm>
              <a:off x="6257880" y="3409880"/>
              <a:ext cx="621908" cy="62190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必殺技</a:t>
              </a:r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Ｓ</a:t>
              </a:r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6FE78B54-AFDE-42C4-8E03-5C2C3285B564}"/>
                </a:ext>
              </a:extLst>
            </p:cNvPr>
            <p:cNvSpPr/>
            <p:nvPr/>
          </p:nvSpPr>
          <p:spPr>
            <a:xfrm>
              <a:off x="5698367" y="3974870"/>
              <a:ext cx="621908" cy="62190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近身攻擊</a:t>
              </a:r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Ｍ</a:t>
              </a:r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902EB7F0-7AB8-464D-9B7E-4CF948C96C51}"/>
                </a:ext>
              </a:extLst>
            </p:cNvPr>
            <p:cNvSpPr/>
            <p:nvPr/>
          </p:nvSpPr>
          <p:spPr>
            <a:xfrm>
              <a:off x="6822673" y="3974868"/>
              <a:ext cx="621908" cy="62190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銃技攻擊</a:t>
              </a:r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Ｇ</a:t>
              </a:r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78768142-E6D7-432A-9CC6-D2FE55D84DD8}"/>
                </a:ext>
              </a:extLst>
            </p:cNvPr>
            <p:cNvSpPr/>
            <p:nvPr/>
          </p:nvSpPr>
          <p:spPr>
            <a:xfrm>
              <a:off x="6257880" y="4541943"/>
              <a:ext cx="621908" cy="62190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武器攻擊</a:t>
              </a:r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Ｗ</a:t>
              </a:r>
            </a:p>
          </p:txBody>
        </p:sp>
        <p:sp>
          <p:nvSpPr>
            <p:cNvPr id="30" name="箭號: 全向 29">
              <a:extLst>
                <a:ext uri="{FF2B5EF4-FFF2-40B4-BE49-F238E27FC236}">
                  <a16:creationId xmlns:a16="http://schemas.microsoft.com/office/drawing/2014/main" id="{14DA0D0F-550B-4919-97CA-B10DE82C7416}"/>
                </a:ext>
              </a:extLst>
            </p:cNvPr>
            <p:cNvSpPr/>
            <p:nvPr/>
          </p:nvSpPr>
          <p:spPr>
            <a:xfrm>
              <a:off x="4509147" y="4269495"/>
              <a:ext cx="1634352" cy="1634352"/>
            </a:xfrm>
            <a:prstGeom prst="quadArrow">
              <a:avLst>
                <a:gd name="adj1" fmla="val 37492"/>
                <a:gd name="adj2" fmla="val 14991"/>
                <a:gd name="adj3" fmla="val 9628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跳躍</a:t>
              </a:r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左右移動</a:t>
              </a:r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防禦</a:t>
              </a:r>
            </a:p>
          </p:txBody>
        </p:sp>
      </p:grp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EDD9E4A-19EB-441D-8152-65277C3E077B}"/>
              </a:ext>
            </a:extLst>
          </p:cNvPr>
          <p:cNvSpPr txBox="1"/>
          <p:nvPr/>
        </p:nvSpPr>
        <p:spPr>
          <a:xfrm>
            <a:off x="5364463" y="3104426"/>
            <a:ext cx="56064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近身攻擊：距離短收招快／長按投擲技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武器攻擊：距離長收招慢／長按破防或牽制技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銃技攻擊：距離短／長按距離遠但需消耗能量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必殺技：消耗必殺技能量施展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6C2EA46C-A773-4998-8992-D527F4A46EC6}"/>
              </a:ext>
            </a:extLst>
          </p:cNvPr>
          <p:cNvSpPr txBox="1"/>
          <p:nvPr/>
        </p:nvSpPr>
        <p:spPr>
          <a:xfrm>
            <a:off x="5360870" y="4434920"/>
            <a:ext cx="5136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基本連擊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→↓↘：翻滾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→→：衝刺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↓↓：迴避／彈刀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9778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DAD060-C9C3-4AAC-9848-E7B7D08A9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762" y="2808771"/>
            <a:ext cx="2999543" cy="393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2C1BB404-BF35-4651-A531-E4756C6B2917}"/>
              </a:ext>
            </a:extLst>
          </p:cNvPr>
          <p:cNvSpPr txBox="1"/>
          <p:nvPr/>
        </p:nvSpPr>
        <p:spPr>
          <a:xfrm>
            <a:off x="1444107" y="2119583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核心操作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1CD2E70-2316-49C4-8F81-9AE6E0153894}"/>
              </a:ext>
            </a:extLst>
          </p:cNvPr>
          <p:cNvSpPr txBox="1"/>
          <p:nvPr/>
        </p:nvSpPr>
        <p:spPr>
          <a:xfrm>
            <a:off x="1443535" y="2642761"/>
            <a:ext cx="438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近身攻擊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E635595-5C70-44DA-BD5F-A2ACF6EEB656}"/>
              </a:ext>
            </a:extLst>
          </p:cNvPr>
          <p:cNvSpPr txBox="1"/>
          <p:nvPr/>
        </p:nvSpPr>
        <p:spPr>
          <a:xfrm>
            <a:off x="5364463" y="3104426"/>
            <a:ext cx="560641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基本連擊（Ｍ＞Ｍ＞Ｍ）：踢技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長按攻擊（ＨＭ）：投擲技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跳躍攻擊（↑Ｍ）：踢擊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跳躍重攻擊（↑ＨＭ）：空中飛踢（擊倒）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衝刺攻擊（→→Ｍ）：滑鏟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衝刺重攻擊（→→ＨＭ）：飛踢（擊倒）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下段攻擊（↓Ｍ）：下踢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下段重攻擊（↓ＨＭ）：長按下重踢（擊倒）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9390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DAD060-C9C3-4AAC-9848-E7B7D08A9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16239" y="2761617"/>
            <a:ext cx="3377066" cy="381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2C1BB404-BF35-4651-A531-E4756C6B2917}"/>
              </a:ext>
            </a:extLst>
          </p:cNvPr>
          <p:cNvSpPr txBox="1"/>
          <p:nvPr/>
        </p:nvSpPr>
        <p:spPr>
          <a:xfrm>
            <a:off x="1444107" y="2119583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核心操作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1CD2E70-2316-49C4-8F81-9AE6E0153894}"/>
              </a:ext>
            </a:extLst>
          </p:cNvPr>
          <p:cNvSpPr txBox="1"/>
          <p:nvPr/>
        </p:nvSpPr>
        <p:spPr>
          <a:xfrm>
            <a:off x="1443535" y="2642761"/>
            <a:ext cx="438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武器攻擊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E635595-5C70-44DA-BD5F-A2ACF6EEB656}"/>
              </a:ext>
            </a:extLst>
          </p:cNvPr>
          <p:cNvSpPr txBox="1"/>
          <p:nvPr/>
        </p:nvSpPr>
        <p:spPr>
          <a:xfrm>
            <a:off x="5364463" y="3104426"/>
            <a:ext cx="560641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基本連擊（Ｗ＞Ｗ＞Ｗ）：連砍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長按攻擊（ＨＷ）：前躍下砍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跳躍攻擊（↑Ｗ）：刺擊砍飛（擊飛）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跳躍重攻擊（↑ＨＷ）：砍飛（擊飛）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衝刺攻擊（→→Ｗ）：橫砍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衝刺重攻擊（→→ＨＷ）：迴旋砍（擊倒）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截空攻擊（↓Ｗ）：向上攻擊砍飛（擊飛）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截空重攻擊（↓ＨＷ）：砍飛（擊飛）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5285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/>
        </p:nvGraphicFramePr>
        <p:xfrm>
          <a:off x="2319705" y="2270733"/>
          <a:ext cx="7523690" cy="2640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64AF1F64-2033-4349-8A38-CFA44F8A0A4F}"/>
              </a:ext>
            </a:extLst>
          </p:cNvPr>
          <p:cNvSpPr/>
          <p:nvPr/>
        </p:nvSpPr>
        <p:spPr>
          <a:xfrm>
            <a:off x="4986166" y="2269831"/>
            <a:ext cx="2190768" cy="700937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210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DAD060-C9C3-4AAC-9848-E7B7D08A9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07973" y="2835201"/>
            <a:ext cx="4457644" cy="381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2C1BB404-BF35-4651-A531-E4756C6B2917}"/>
              </a:ext>
            </a:extLst>
          </p:cNvPr>
          <p:cNvSpPr txBox="1"/>
          <p:nvPr/>
        </p:nvSpPr>
        <p:spPr>
          <a:xfrm>
            <a:off x="1444107" y="2119583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核心操作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1CD2E70-2316-49C4-8F81-9AE6E0153894}"/>
              </a:ext>
            </a:extLst>
          </p:cNvPr>
          <p:cNvSpPr txBox="1"/>
          <p:nvPr/>
        </p:nvSpPr>
        <p:spPr>
          <a:xfrm>
            <a:off x="1443535" y="2642761"/>
            <a:ext cx="438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銃技攻擊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E635595-5C70-44DA-BD5F-A2ACF6EEB656}"/>
              </a:ext>
            </a:extLst>
          </p:cNvPr>
          <p:cNvSpPr txBox="1"/>
          <p:nvPr/>
        </p:nvSpPr>
        <p:spPr>
          <a:xfrm>
            <a:off x="5364463" y="3104426"/>
            <a:ext cx="58369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基本攻擊（Ｇ）：短開火＞舉銃姿態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長按攻擊（ＨＧ）：開火（消耗燃晶）＞舉銃姿態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跳躍攻擊（↑Ｇ）：向下短開火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跳躍重攻擊（↑ＨＧ）：向下開火（消耗燃晶）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向上攻擊（↓Ｇ）：向上短開火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向上重攻擊（↓ＨＧ）：向上開火（消耗燃晶）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舉銃姿態中－近身攻擊（Ｍ）：前刺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舉銃姿態中－武器攻擊（Ｗ）：上砍收刀（擊飛）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7608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DAD060-C9C3-4AAC-9848-E7B7D08A9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17526" y="2835201"/>
            <a:ext cx="2438538" cy="381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2C1BB404-BF35-4651-A531-E4756C6B2917}"/>
              </a:ext>
            </a:extLst>
          </p:cNvPr>
          <p:cNvSpPr txBox="1"/>
          <p:nvPr/>
        </p:nvSpPr>
        <p:spPr>
          <a:xfrm>
            <a:off x="1444107" y="2119583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核心操作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1CD2E70-2316-49C4-8F81-9AE6E0153894}"/>
              </a:ext>
            </a:extLst>
          </p:cNvPr>
          <p:cNvSpPr txBox="1"/>
          <p:nvPr/>
        </p:nvSpPr>
        <p:spPr>
          <a:xfrm>
            <a:off x="1443535" y="2642761"/>
            <a:ext cx="438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特殊攻擊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E635595-5C70-44DA-BD5F-A2ACF6EEB656}"/>
              </a:ext>
            </a:extLst>
          </p:cNvPr>
          <p:cNvSpPr txBox="1"/>
          <p:nvPr/>
        </p:nvSpPr>
        <p:spPr>
          <a:xfrm>
            <a:off x="5364463" y="3104426"/>
            <a:ext cx="574168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基本連擊中＞↑Ｍ：上踢跳躍（擊飛）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基本連擊中＞←Ｗ：下砍（擊墜）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跳躍中＞↓Ｍ：下踢（擊墜）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近身攻擊（Ｍ）反擊：前翻下踢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武器攻擊（Ｗ）反擊：迴避橫砍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必殺技（Ｓ）：砍飛（可消耗燃晶追加開火）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舉銃姿態必殺技：劇烈開火（消耗燃晶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25%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反擊必殺技：砍飛（破防）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784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/>
        </p:nvGraphicFramePr>
        <p:xfrm>
          <a:off x="2319705" y="2270733"/>
          <a:ext cx="7523690" cy="2640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64AF1F64-2033-4349-8A38-CFA44F8A0A4F}"/>
              </a:ext>
            </a:extLst>
          </p:cNvPr>
          <p:cNvSpPr/>
          <p:nvPr/>
        </p:nvSpPr>
        <p:spPr>
          <a:xfrm>
            <a:off x="7443935" y="4202284"/>
            <a:ext cx="2190768" cy="700937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9442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遊戲數值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465189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連段修正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傷害隨連段數增加而遞減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因修正致傷害小於１將無視打擊框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9C8C20B-C4BD-4057-812F-22EB8F6A486A}"/>
              </a:ext>
            </a:extLst>
          </p:cNvPr>
          <p:cNvSpPr txBox="1"/>
          <p:nvPr/>
        </p:nvSpPr>
        <p:spPr>
          <a:xfrm>
            <a:off x="6096000" y="3732839"/>
            <a:ext cx="503903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公式</a:t>
            </a:r>
          </a:p>
          <a:p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 = 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傷害的數值</a:t>
            </a:r>
          </a:p>
          <a:p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 = 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修正後的百分比</a:t>
            </a:r>
          </a:p>
          <a:p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 = 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上一個招式修正的百分比</a:t>
            </a: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第一下修正：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Round (h x r); </a:t>
            </a: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之後修正：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Round (h x r x v); r = r x v; </a:t>
            </a:r>
          </a:p>
        </p:txBody>
      </p:sp>
    </p:spTree>
    <p:extLst>
      <p:ext uri="{BB962C8B-B14F-4D97-AF65-F5344CB8AC3E}">
        <p14:creationId xmlns:p14="http://schemas.microsoft.com/office/powerpoint/2010/main" val="259191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2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遊戲數值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465189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連段修正百分比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確反：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近身攻擊：輕 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投擲招式：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武器攻擊：輕 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80%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／重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85%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銃技攻擊：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95%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必殺技：不修正，最少保留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20%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傷害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5398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遊戲數值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46518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燃晶收集率（依傷害比例）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受到攻擊（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100%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防禦攻擊（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50%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反擊／彈刀（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50%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9327AC3-D353-48D5-BD7D-7054D52EB9CC}"/>
              </a:ext>
            </a:extLst>
          </p:cNvPr>
          <p:cNvSpPr txBox="1"/>
          <p:nvPr/>
        </p:nvSpPr>
        <p:spPr>
          <a:xfrm>
            <a:off x="6096000" y="3732839"/>
            <a:ext cx="46518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必殺技收集率（依傷害比例）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擊中對手（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100%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擊中防禦中的對手（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50%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反擊／彈刀（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50%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1977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2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>
            <a:extLst>
              <a:ext uri="{FF2B5EF4-FFF2-40B4-BE49-F238E27FC236}">
                <a16:creationId xmlns:a16="http://schemas.microsoft.com/office/drawing/2014/main" id="{4D4B9345-0DA8-49F4-8508-BACC1F51562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03124" y="2530838"/>
            <a:ext cx="6510145" cy="3703677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遊戲數值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46518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攻擊類幀率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4872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-6172407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-7778700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-9433967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-11681699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矩形 100">
            <a:extLst>
              <a:ext uri="{FF2B5EF4-FFF2-40B4-BE49-F238E27FC236}">
                <a16:creationId xmlns:a16="http://schemas.microsoft.com/office/drawing/2014/main" id="{4BA10B41-70CA-4FE2-BF45-72409F90CB1B}"/>
              </a:ext>
            </a:extLst>
          </p:cNvPr>
          <p:cNvSpPr/>
          <p:nvPr/>
        </p:nvSpPr>
        <p:spPr>
          <a:xfrm>
            <a:off x="-17032" y="2439855"/>
            <a:ext cx="8570348" cy="2026192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5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 </a:t>
            </a:r>
            <a:endParaRPr lang="zh-TW" altLang="en-US" dirty="0"/>
          </a:p>
        </p:txBody>
      </p:sp>
      <p:pic>
        <p:nvPicPr>
          <p:cNvPr id="98" name="圖片 97">
            <a:extLst>
              <a:ext uri="{FF2B5EF4-FFF2-40B4-BE49-F238E27FC236}">
                <a16:creationId xmlns:a16="http://schemas.microsoft.com/office/drawing/2014/main" id="{39F95A45-B630-4322-A431-A38F8A4FE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6813" y="1987816"/>
            <a:ext cx="3403280" cy="2417443"/>
          </a:xfrm>
          <a:prstGeom prst="rect">
            <a:avLst/>
          </a:prstGeom>
        </p:spPr>
      </p:pic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接點: 肘形 20">
            <a:extLst>
              <a:ext uri="{FF2B5EF4-FFF2-40B4-BE49-F238E27FC236}">
                <a16:creationId xmlns:a16="http://schemas.microsoft.com/office/drawing/2014/main" id="{A31B72E8-FC6A-42EC-94A1-240C233D8A1E}"/>
              </a:ext>
            </a:extLst>
          </p:cNvPr>
          <p:cNvCxnSpPr>
            <a:cxnSpLocks/>
          </p:cNvCxnSpPr>
          <p:nvPr/>
        </p:nvCxnSpPr>
        <p:spPr>
          <a:xfrm>
            <a:off x="7036067" y="4593112"/>
            <a:ext cx="4860758" cy="937872"/>
          </a:xfrm>
          <a:prstGeom prst="bentConnector3">
            <a:avLst>
              <a:gd name="adj1" fmla="val 77723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49F967E7-F128-4331-84EF-701476EFA1EA}"/>
              </a:ext>
            </a:extLst>
          </p:cNvPr>
          <p:cNvCxnSpPr>
            <a:cxnSpLocks/>
          </p:cNvCxnSpPr>
          <p:nvPr/>
        </p:nvCxnSpPr>
        <p:spPr>
          <a:xfrm flipV="1">
            <a:off x="4177364" y="4783758"/>
            <a:ext cx="7507705" cy="1492823"/>
          </a:xfrm>
          <a:prstGeom prst="bentConnector3">
            <a:avLst>
              <a:gd name="adj1" fmla="val 83718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接點: 肘形 22">
            <a:extLst>
              <a:ext uri="{FF2B5EF4-FFF2-40B4-BE49-F238E27FC236}">
                <a16:creationId xmlns:a16="http://schemas.microsoft.com/office/drawing/2014/main" id="{AC349ACF-6DED-4200-B074-637D6A49E5F7}"/>
              </a:ext>
            </a:extLst>
          </p:cNvPr>
          <p:cNvCxnSpPr>
            <a:cxnSpLocks/>
          </p:cNvCxnSpPr>
          <p:nvPr/>
        </p:nvCxnSpPr>
        <p:spPr>
          <a:xfrm flipV="1">
            <a:off x="8610600" y="5151834"/>
            <a:ext cx="2573956" cy="374292"/>
          </a:xfrm>
          <a:prstGeom prst="bentConnector3">
            <a:avLst>
              <a:gd name="adj1" fmla="val 60471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接點: 肘形 23">
            <a:extLst>
              <a:ext uri="{FF2B5EF4-FFF2-40B4-BE49-F238E27FC236}">
                <a16:creationId xmlns:a16="http://schemas.microsoft.com/office/drawing/2014/main" id="{6D803BBB-407C-4441-A7D3-F717213F8F9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74695" y="3414796"/>
            <a:ext cx="6758002" cy="852441"/>
          </a:xfrm>
          <a:prstGeom prst="bentConnector3">
            <a:avLst>
              <a:gd name="adj1" fmla="val 80907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9" name="文字方塊 98">
            <a:extLst>
              <a:ext uri="{FF2B5EF4-FFF2-40B4-BE49-F238E27FC236}">
                <a16:creationId xmlns:a16="http://schemas.microsoft.com/office/drawing/2014/main" id="{A75C33DC-0C35-45B6-B1A9-EAD6CD2AA0DE}"/>
              </a:ext>
            </a:extLst>
          </p:cNvPr>
          <p:cNvSpPr txBox="1"/>
          <p:nvPr/>
        </p:nvSpPr>
        <p:spPr>
          <a:xfrm>
            <a:off x="7250850" y="4820354"/>
            <a:ext cx="2758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報告完畢</a:t>
            </a:r>
          </a:p>
        </p:txBody>
      </p:sp>
    </p:spTree>
    <p:extLst>
      <p:ext uri="{BB962C8B-B14F-4D97-AF65-F5344CB8AC3E}">
        <p14:creationId xmlns:p14="http://schemas.microsoft.com/office/powerpoint/2010/main" val="239722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71B7859-D943-4F61-8AA3-D6526ED5702C}"/>
              </a:ext>
            </a:extLst>
          </p:cNvPr>
          <p:cNvSpPr txBox="1"/>
          <p:nvPr/>
        </p:nvSpPr>
        <p:spPr>
          <a:xfrm>
            <a:off x="3896777" y="2145047"/>
            <a:ext cx="4385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ea typeface="微軟正黑體" panose="020B0604030504040204" pitchFamily="34" charset="-120"/>
              </a:rPr>
              <a:t>遊戲流程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51492327-5387-44AC-9A49-FF33CAD8E2BD}"/>
              </a:ext>
            </a:extLst>
          </p:cNvPr>
          <p:cNvSpPr txBox="1"/>
          <p:nvPr/>
        </p:nvSpPr>
        <p:spPr>
          <a:xfrm>
            <a:off x="2304406" y="3650670"/>
            <a:ext cx="1643891" cy="1703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故事模式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單人模式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對戰模式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練習模式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52A74870-EDBC-46BF-8B30-E755B210983A}"/>
              </a:ext>
            </a:extLst>
          </p:cNvPr>
          <p:cNvSpPr txBox="1"/>
          <p:nvPr/>
        </p:nvSpPr>
        <p:spPr>
          <a:xfrm>
            <a:off x="4278014" y="3650670"/>
            <a:ext cx="1643891" cy="2118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角色選擇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配色選擇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地圖選擇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時間設定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回合數設定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0640A01-6971-4BE8-BC7E-8A92E1D51C48}"/>
              </a:ext>
            </a:extLst>
          </p:cNvPr>
          <p:cNvSpPr txBox="1"/>
          <p:nvPr/>
        </p:nvSpPr>
        <p:spPr>
          <a:xfrm>
            <a:off x="6250002" y="3650670"/>
            <a:ext cx="1643891" cy="1287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過場動畫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戰鬥開始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勝負判定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180C935-5923-4F86-855E-AFAAFDF50188}"/>
              </a:ext>
            </a:extLst>
          </p:cNvPr>
          <p:cNvSpPr txBox="1"/>
          <p:nvPr/>
        </p:nvSpPr>
        <p:spPr>
          <a:xfrm>
            <a:off x="8220961" y="3650670"/>
            <a:ext cx="1643891" cy="872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結算畫面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回關卡設定</a:t>
            </a:r>
          </a:p>
        </p:txBody>
      </p:sp>
      <p:graphicFrame>
        <p:nvGraphicFramePr>
          <p:cNvPr id="34" name="資料庫圖表 33">
            <a:extLst>
              <a:ext uri="{FF2B5EF4-FFF2-40B4-BE49-F238E27FC236}">
                <a16:creationId xmlns:a16="http://schemas.microsoft.com/office/drawing/2014/main" id="{CDCDB76B-94AD-47EE-BB23-0F977FE0EA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0864519"/>
              </p:ext>
            </p:extLst>
          </p:nvPr>
        </p:nvGraphicFramePr>
        <p:xfrm>
          <a:off x="2032000" y="2954374"/>
          <a:ext cx="8128000" cy="560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81795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Graphic spid="34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7423722-4D81-479F-A6F8-05463C2D74C8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模式選擇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6CC328D-05AE-4345-B9F9-E27323A68051}"/>
              </a:ext>
            </a:extLst>
          </p:cNvPr>
          <p:cNvSpPr txBox="1"/>
          <p:nvPr/>
        </p:nvSpPr>
        <p:spPr>
          <a:xfrm>
            <a:off x="1444107" y="3732839"/>
            <a:ext cx="5039031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故事模式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序章（世界觀介紹）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選擇角色故事模式（從頭開始／選擇章節）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載入角色故事章節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觀看事件與互動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進入戰鬥事件（含操作提示）</a:t>
            </a:r>
          </a:p>
        </p:txBody>
      </p:sp>
      <p:pic>
        <p:nvPicPr>
          <p:cNvPr id="4" name="圖形 3" descr="說故事 以實心填滿">
            <a:extLst>
              <a:ext uri="{FF2B5EF4-FFF2-40B4-BE49-F238E27FC236}">
                <a16:creationId xmlns:a16="http://schemas.microsoft.com/office/drawing/2014/main" id="{6FFF7E20-2A5B-499A-99F7-0FA5A9D966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8480" y="2913399"/>
            <a:ext cx="3125378" cy="312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41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7423722-4D81-479F-A6F8-05463C2D74C8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模式選擇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6CC328D-05AE-4345-B9F9-E27323A68051}"/>
              </a:ext>
            </a:extLst>
          </p:cNvPr>
          <p:cNvSpPr txBox="1"/>
          <p:nvPr/>
        </p:nvSpPr>
        <p:spPr>
          <a:xfrm>
            <a:off x="1444107" y="3732839"/>
            <a:ext cx="4651059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單人模式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玩家與電腦的對決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可選擇難易度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對戰模式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玩家與玩家的對決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52449CC-B8A7-45AE-9A56-E178BAE4CB5A}"/>
              </a:ext>
            </a:extLst>
          </p:cNvPr>
          <p:cNvSpPr txBox="1"/>
          <p:nvPr/>
        </p:nvSpPr>
        <p:spPr>
          <a:xfrm>
            <a:off x="6096835" y="3732839"/>
            <a:ext cx="4651059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訓練模式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查看招式表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熟悉操作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練習接技</a:t>
            </a:r>
          </a:p>
        </p:txBody>
      </p:sp>
    </p:spTree>
    <p:extLst>
      <p:ext uri="{BB962C8B-B14F-4D97-AF65-F5344CB8AC3E}">
        <p14:creationId xmlns:p14="http://schemas.microsoft.com/office/powerpoint/2010/main" val="318290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7423722-4D81-479F-A6F8-05463C2D74C8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關卡設定（除故事模式）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6CC328D-05AE-4345-B9F9-E27323A68051}"/>
              </a:ext>
            </a:extLst>
          </p:cNvPr>
          <p:cNvSpPr txBox="1"/>
          <p:nvPr/>
        </p:nvSpPr>
        <p:spPr>
          <a:xfrm>
            <a:off x="1444107" y="3732839"/>
            <a:ext cx="4651059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角色選擇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單人：選擇自己與電腦的角色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雙人：１Ｐ與２Ｐ各自選擇角色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配色選擇　　　　　　　　　　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選擇角色後決定配色／造型並確認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52449CC-B8A7-45AE-9A56-E178BAE4CB5A}"/>
              </a:ext>
            </a:extLst>
          </p:cNvPr>
          <p:cNvSpPr txBox="1"/>
          <p:nvPr/>
        </p:nvSpPr>
        <p:spPr>
          <a:xfrm>
            <a:off x="6096835" y="3732839"/>
            <a:ext cx="4651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地圖選擇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指定遊戲戰鬥場景</a:t>
            </a:r>
          </a:p>
        </p:txBody>
      </p:sp>
    </p:spTree>
    <p:extLst>
      <p:ext uri="{BB962C8B-B14F-4D97-AF65-F5344CB8AC3E}">
        <p14:creationId xmlns:p14="http://schemas.microsoft.com/office/powerpoint/2010/main" val="405243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2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8908</TotalTime>
  <Words>3136</Words>
  <Application>Microsoft Office PowerPoint</Application>
  <PresentationFormat>寬螢幕</PresentationFormat>
  <Paragraphs>507</Paragraphs>
  <Slides>57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57</vt:i4>
      </vt:variant>
    </vt:vector>
  </HeadingPairs>
  <TitlesOfParts>
    <vt:vector size="63" baseType="lpstr">
      <vt:lpstr>微軟正黑體</vt:lpstr>
      <vt:lpstr>Arial</vt:lpstr>
      <vt:lpstr>Calibri</vt:lpstr>
      <vt:lpstr>Calibri Light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Centon 千童古</dc:creator>
  <cp:lastModifiedBy>Centon 千童古</cp:lastModifiedBy>
  <cp:revision>192</cp:revision>
  <dcterms:created xsi:type="dcterms:W3CDTF">2021-10-03T17:53:59Z</dcterms:created>
  <dcterms:modified xsi:type="dcterms:W3CDTF">2021-12-01T16:43:19Z</dcterms:modified>
</cp:coreProperties>
</file>